
<file path=[Content_Types].xml><?xml version="1.0" encoding="utf-8"?>
<Types xmlns="http://schemas.openxmlformats.org/package/2006/content-types">
  <Default Extension="wav" ContentType="audio/x-wav"/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303" r:id="rId3"/>
    <p:sldId id="321" r:id="rId4"/>
    <p:sldId id="258" r:id="rId5"/>
    <p:sldId id="318" r:id="rId6"/>
    <p:sldId id="317" r:id="rId7"/>
    <p:sldId id="342" r:id="rId8"/>
    <p:sldId id="337" r:id="rId9"/>
    <p:sldId id="338" r:id="rId10"/>
    <p:sldId id="339" r:id="rId11"/>
    <p:sldId id="267" r:id="rId12"/>
    <p:sldId id="272" r:id="rId13"/>
    <p:sldId id="354" r:id="rId14"/>
    <p:sldId id="269" r:id="rId15"/>
    <p:sldId id="341" r:id="rId16"/>
    <p:sldId id="268" r:id="rId17"/>
    <p:sldId id="282" r:id="rId18"/>
    <p:sldId id="304" r:id="rId19"/>
    <p:sldId id="302" r:id="rId20"/>
  </p:sldIdLst>
  <p:sldSz cx="9144000" cy="6858000" type="screen4x3"/>
  <p:notesSz cx="6858000" cy="9144000"/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SzPct val="100000"/>
      <a:buFont typeface="Arial" panose="020B0604020202020204" pitchFamily="34" charset="0"/>
      <a:buNone/>
      <a:defRPr b="0" i="0" u="none" kern="1200" baseline="0">
        <a:solidFill>
          <a:srgbClr val="000000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SzPct val="100000"/>
      <a:buFont typeface="Arial" panose="020B0604020202020204" pitchFamily="34" charset="0"/>
      <a:buNone/>
      <a:defRPr sz="1800" b="0" i="0" u="none" kern="1200" baseline="0">
        <a:solidFill>
          <a:srgbClr val="000000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SzPct val="100000"/>
      <a:buFont typeface="Arial" panose="020B0604020202020204" pitchFamily="34" charset="0"/>
      <a:buNone/>
      <a:defRPr sz="1800" b="0" i="0" u="none" kern="1200" baseline="0">
        <a:solidFill>
          <a:srgbClr val="000000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SzPct val="100000"/>
      <a:buFont typeface="Arial" panose="020B0604020202020204" pitchFamily="34" charset="0"/>
      <a:buNone/>
      <a:defRPr sz="1800" b="0" i="0" u="none" kern="1200" baseline="0">
        <a:solidFill>
          <a:srgbClr val="000000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SzPct val="100000"/>
      <a:buFont typeface="Arial" panose="020B0604020202020204" pitchFamily="34" charset="0"/>
      <a:buNone/>
      <a:defRPr sz="1800" b="0" i="0" u="none" kern="1200" baseline="0">
        <a:solidFill>
          <a:srgbClr val="000000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ClrTx/>
      <a:buSzPct val="100000"/>
      <a:buFont typeface="Arial" panose="020B0604020202020204" pitchFamily="34" charset="0"/>
      <a:buNone/>
      <a:defRPr sz="1800" b="0" i="0" u="none" kern="1200" baseline="0">
        <a:solidFill>
          <a:srgbClr val="000000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ClrTx/>
      <a:buSzPct val="100000"/>
      <a:buFont typeface="Arial" panose="020B0604020202020204" pitchFamily="34" charset="0"/>
      <a:buNone/>
      <a:defRPr sz="1800" b="0" i="0" u="none" kern="1200" baseline="0">
        <a:solidFill>
          <a:srgbClr val="000000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ClrTx/>
      <a:buSzPct val="100000"/>
      <a:buFont typeface="Arial" panose="020B0604020202020204" pitchFamily="34" charset="0"/>
      <a:buNone/>
      <a:defRPr sz="1800" b="0" i="0" u="none" kern="1200" baseline="0">
        <a:solidFill>
          <a:srgbClr val="000000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ClrTx/>
      <a:buSzPct val="100000"/>
      <a:buFont typeface="Arial" panose="020B0604020202020204" pitchFamily="34" charset="0"/>
      <a:buNone/>
      <a:defRPr sz="1800" b="0" i="0" u="none" kern="1200" baseline="0">
        <a:solidFill>
          <a:srgbClr val="000000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howGuides="1">
      <p:cViewPr varScale="1">
        <p:scale>
          <a:sx n="74" d="100"/>
          <a:sy n="74" d="100"/>
        </p:scale>
        <p:origin x="-102" y="-2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3" Type="http://schemas.openxmlformats.org/officeDocument/2006/relationships/tableStyles" Target="tableStyles.xml"/><Relationship Id="rId22" Type="http://schemas.openxmlformats.org/officeDocument/2006/relationships/viewProps" Target="viewProps.xml"/><Relationship Id="rId21" Type="http://schemas.openxmlformats.org/officeDocument/2006/relationships/presProps" Target="presProps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0" lang="zh-CN" altLang="en-US" sz="6000" b="0" i="0" u="none" strike="noStrike" kern="1200" cap="none" spc="0" normalizeH="0" baseline="0" noProof="0">
                <a:uLnTx/>
                <a:uFillTx/>
              </a:rPr>
              <a:t>单击此处编辑母版标题样式</a:t>
            </a:r>
            <a:endParaRPr kumimoji="0" lang="zh-CN" altLang="en-US" sz="60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0" lang="zh-CN" altLang="en-US" sz="2400" b="0" i="0" u="none" strike="noStrike" kern="1200" cap="none" spc="0" normalizeH="0" baseline="0" noProof="0">
                <a:uLnTx/>
                <a:uFillTx/>
              </a:rPr>
              <a:t>单击此处编辑母版副标题样式</a:t>
            </a:r>
            <a:endParaRPr kumimoji="0" lang="zh-CN" altLang="en-US" sz="24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eaLnBrk="1" hangingPunct="1"/>
            <a:endParaRPr lang="zh-CN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eaLnBrk="1" hangingPunct="1"/>
            <a:endParaRPr lang="zh-CN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zh-CN" altLang="zh-CN"/>
            </a:fld>
            <a:endParaRPr lang="zh-CN" altLang="zh-CN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kumimoji="0" lang="zh-CN" altLang="en-US" sz="4400" b="0" i="0" u="none" strike="noStrike" kern="1200" cap="none" spc="0" normalizeH="0" baseline="0" noProof="0">
                <a:uLnTx/>
                <a:uFillTx/>
              </a:rPr>
              <a:t>单击此处编辑母版标题样式</a:t>
            </a:r>
            <a:endParaRPr kumimoji="0" lang="zh-CN" altLang="en-US" sz="44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</p:spPr>
        <p:txBody>
          <a:bodyPr vert="eaVert"/>
          <a:lstStyle/>
          <a:p>
            <a:pPr lvl="0"/>
            <a:r>
              <a:rPr kumimoji="0" lang="zh-CN" altLang="en-US" sz="3200" b="0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3200" b="0" i="0" u="none" strike="noStrike" kern="1200" cap="none" spc="0" normalizeH="0" baseline="0" noProof="0">
              <a:uLnTx/>
              <a:uFillTx/>
            </a:endParaRPr>
          </a:p>
          <a:p>
            <a:pPr lvl="1"/>
            <a:r>
              <a:rPr kumimoji="0" lang="zh-CN" altLang="en-US" sz="2800" b="0" i="0" u="none" strike="noStrike" kern="1200" cap="none" spc="0" normalizeH="0" baseline="0" noProof="0">
                <a:uLnTx/>
                <a:uFillTx/>
              </a:rPr>
              <a:t>第二级</a:t>
            </a:r>
            <a:endParaRPr kumimoji="0" lang="zh-CN" altLang="en-US" sz="2800" b="0" i="0" u="none" strike="noStrike" kern="1200" cap="none" spc="0" normalizeH="0" baseline="0" noProof="0">
              <a:uLnTx/>
              <a:uFillTx/>
            </a:endParaRPr>
          </a:p>
          <a:p>
            <a:pPr lvl="2"/>
            <a:r>
              <a:rPr kumimoji="0" lang="zh-CN" altLang="en-US" sz="2400" b="0" i="0" u="none" strike="noStrike" kern="1200" cap="none" spc="0" normalizeH="0" baseline="0" noProof="0">
                <a:uLnTx/>
                <a:uFillTx/>
              </a:rPr>
              <a:t>第三级</a:t>
            </a:r>
            <a:endParaRPr kumimoji="0" lang="zh-CN" altLang="en-US" sz="2400" b="0" i="0" u="none" strike="noStrike" kern="1200" cap="none" spc="0" normalizeH="0" baseline="0" noProof="0">
              <a:uLnTx/>
              <a:uFillTx/>
            </a:endParaRPr>
          </a:p>
          <a:p>
            <a:pPr lvl="3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第四级</a:t>
            </a:r>
            <a:endParaRPr kumimoji="0" lang="zh-CN" altLang="en-US" sz="2000" b="0" i="0" u="none" strike="noStrike" kern="1200" cap="none" spc="0" normalizeH="0" baseline="0" noProof="0">
              <a:uLnTx/>
              <a:uFillTx/>
            </a:endParaRPr>
          </a:p>
          <a:p>
            <a:pPr lvl="4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第五级</a:t>
            </a:r>
            <a:endParaRPr kumimoji="0" lang="zh-CN" altLang="en-US" sz="20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eaLnBrk="1" hangingPunct="1"/>
            <a:endParaRPr lang="zh-CN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eaLnBrk="1" hangingPunct="1"/>
            <a:endParaRPr lang="zh-CN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zh-CN" altLang="zh-CN"/>
            </a:fld>
            <a:endParaRPr lang="zh-CN" altLang="zh-CN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zh-CN" altLang="en-US" sz="4400" b="0" i="0" u="none" strike="noStrike" kern="1200" cap="none" spc="0" normalizeH="0" baseline="0" noProof="0">
                <a:uLnTx/>
                <a:uFillTx/>
              </a:rPr>
              <a:t>单击此处编辑母版标题样式</a:t>
            </a:r>
            <a:endParaRPr kumimoji="0" lang="zh-CN" altLang="en-US" sz="44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0" lang="zh-CN" altLang="en-US" sz="3200" b="0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3200" b="0" i="0" u="none" strike="noStrike" kern="1200" cap="none" spc="0" normalizeH="0" baseline="0" noProof="0">
              <a:uLnTx/>
              <a:uFillTx/>
            </a:endParaRPr>
          </a:p>
          <a:p>
            <a:pPr lvl="1"/>
            <a:r>
              <a:rPr kumimoji="0" lang="zh-CN" altLang="en-US" sz="2800" b="0" i="0" u="none" strike="noStrike" kern="1200" cap="none" spc="0" normalizeH="0" baseline="0" noProof="0">
                <a:uLnTx/>
                <a:uFillTx/>
              </a:rPr>
              <a:t>第二级</a:t>
            </a:r>
            <a:endParaRPr kumimoji="0" lang="zh-CN" altLang="en-US" sz="2800" b="0" i="0" u="none" strike="noStrike" kern="1200" cap="none" spc="0" normalizeH="0" baseline="0" noProof="0">
              <a:uLnTx/>
              <a:uFillTx/>
            </a:endParaRPr>
          </a:p>
          <a:p>
            <a:pPr lvl="2"/>
            <a:r>
              <a:rPr kumimoji="0" lang="zh-CN" altLang="en-US" sz="2400" b="0" i="0" u="none" strike="noStrike" kern="1200" cap="none" spc="0" normalizeH="0" baseline="0" noProof="0">
                <a:uLnTx/>
                <a:uFillTx/>
              </a:rPr>
              <a:t>第三级</a:t>
            </a:r>
            <a:endParaRPr kumimoji="0" lang="zh-CN" altLang="en-US" sz="2400" b="0" i="0" u="none" strike="noStrike" kern="1200" cap="none" spc="0" normalizeH="0" baseline="0" noProof="0">
              <a:uLnTx/>
              <a:uFillTx/>
            </a:endParaRPr>
          </a:p>
          <a:p>
            <a:pPr lvl="3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第四级</a:t>
            </a:r>
            <a:endParaRPr kumimoji="0" lang="zh-CN" altLang="en-US" sz="2000" b="0" i="0" u="none" strike="noStrike" kern="1200" cap="none" spc="0" normalizeH="0" baseline="0" noProof="0">
              <a:uLnTx/>
              <a:uFillTx/>
            </a:endParaRPr>
          </a:p>
          <a:p>
            <a:pPr lvl="4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第五级</a:t>
            </a:r>
            <a:endParaRPr kumimoji="0" lang="zh-CN" altLang="en-US" sz="20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eaLnBrk="1" hangingPunct="1"/>
            <a:endParaRPr lang="zh-CN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eaLnBrk="1" hangingPunct="1"/>
            <a:endParaRPr lang="zh-CN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zh-CN" altLang="zh-CN"/>
            </a:fld>
            <a:endParaRPr lang="zh-CN" altLang="zh-CN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kumimoji="0" lang="zh-CN" altLang="en-US" sz="4400" b="0" i="0" u="none" strike="noStrike" kern="1200" cap="none" spc="0" normalizeH="0" baseline="0" noProof="0">
                <a:uLnTx/>
                <a:uFillTx/>
              </a:rPr>
              <a:t>单击此处编辑母版标题样式</a:t>
            </a:r>
            <a:endParaRPr kumimoji="0" lang="zh-CN" altLang="en-US" sz="44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r>
              <a:rPr kumimoji="0" lang="zh-CN" altLang="en-US" sz="3200" b="0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3200" b="0" i="0" u="none" strike="noStrike" kern="1200" cap="none" spc="0" normalizeH="0" baseline="0" noProof="0">
              <a:uLnTx/>
              <a:uFillTx/>
            </a:endParaRPr>
          </a:p>
          <a:p>
            <a:pPr lvl="1"/>
            <a:r>
              <a:rPr kumimoji="0" lang="zh-CN" altLang="en-US" sz="2800" b="0" i="0" u="none" strike="noStrike" kern="1200" cap="none" spc="0" normalizeH="0" baseline="0" noProof="0">
                <a:uLnTx/>
                <a:uFillTx/>
              </a:rPr>
              <a:t>第二级</a:t>
            </a:r>
            <a:endParaRPr kumimoji="0" lang="zh-CN" altLang="en-US" sz="2800" b="0" i="0" u="none" strike="noStrike" kern="1200" cap="none" spc="0" normalizeH="0" baseline="0" noProof="0">
              <a:uLnTx/>
              <a:uFillTx/>
            </a:endParaRPr>
          </a:p>
          <a:p>
            <a:pPr lvl="2"/>
            <a:r>
              <a:rPr kumimoji="0" lang="zh-CN" altLang="en-US" sz="2400" b="0" i="0" u="none" strike="noStrike" kern="1200" cap="none" spc="0" normalizeH="0" baseline="0" noProof="0">
                <a:uLnTx/>
                <a:uFillTx/>
              </a:rPr>
              <a:t>第三级</a:t>
            </a:r>
            <a:endParaRPr kumimoji="0" lang="zh-CN" altLang="en-US" sz="2400" b="0" i="0" u="none" strike="noStrike" kern="1200" cap="none" spc="0" normalizeH="0" baseline="0" noProof="0">
              <a:uLnTx/>
              <a:uFillTx/>
            </a:endParaRPr>
          </a:p>
          <a:p>
            <a:pPr lvl="3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第四级</a:t>
            </a:r>
            <a:endParaRPr kumimoji="0" lang="zh-CN" altLang="en-US" sz="2000" b="0" i="0" u="none" strike="noStrike" kern="1200" cap="none" spc="0" normalizeH="0" baseline="0" noProof="0">
              <a:uLnTx/>
              <a:uFillTx/>
            </a:endParaRPr>
          </a:p>
          <a:p>
            <a:pPr lvl="4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第五级</a:t>
            </a:r>
            <a:endParaRPr kumimoji="0" lang="zh-CN" altLang="en-US" sz="20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eaLnBrk="1" hangingPunct="1"/>
            <a:endParaRPr lang="zh-CN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eaLnBrk="1" hangingPunct="1"/>
            <a:endParaRPr lang="zh-CN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zh-CN" altLang="zh-CN"/>
            </a:fld>
            <a:endParaRPr lang="zh-CN" altLang="zh-CN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0" lang="zh-CN" altLang="en-US" sz="6000" b="0" i="0" u="none" strike="noStrike" kern="1200" cap="none" spc="0" normalizeH="0" baseline="0" noProof="0">
                <a:uLnTx/>
                <a:uFillTx/>
              </a:rPr>
              <a:t>单击此处编辑母版标题样式</a:t>
            </a:r>
            <a:endParaRPr kumimoji="0" lang="zh-CN" altLang="en-US" sz="60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kumimoji="0" lang="zh-CN" altLang="en-US" sz="2400" b="0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24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eaLnBrk="1" hangingPunct="1"/>
            <a:endParaRPr lang="zh-CN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eaLnBrk="1" hangingPunct="1"/>
            <a:endParaRPr lang="zh-CN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zh-CN" altLang="zh-CN"/>
            </a:fld>
            <a:endParaRPr lang="zh-CN" altLang="zh-CN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kumimoji="0" lang="zh-CN" altLang="en-US" sz="4400" b="0" i="0" u="none" strike="noStrike" kern="1200" cap="none" spc="0" normalizeH="0" baseline="0" noProof="0">
                <a:uLnTx/>
                <a:uFillTx/>
              </a:rPr>
              <a:t>单击此处编辑母版标题样式</a:t>
            </a:r>
            <a:endParaRPr kumimoji="0" lang="zh-CN" altLang="en-US" sz="44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kumimoji="0" lang="zh-CN" altLang="en-US" sz="3200" b="0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3200" b="0" i="0" u="none" strike="noStrike" kern="1200" cap="none" spc="0" normalizeH="0" baseline="0" noProof="0">
              <a:uLnTx/>
              <a:uFillTx/>
            </a:endParaRPr>
          </a:p>
          <a:p>
            <a:pPr lvl="1"/>
            <a:r>
              <a:rPr kumimoji="0" lang="zh-CN" altLang="en-US" sz="2800" b="0" i="0" u="none" strike="noStrike" kern="1200" cap="none" spc="0" normalizeH="0" baseline="0" noProof="0">
                <a:uLnTx/>
                <a:uFillTx/>
              </a:rPr>
              <a:t>第二级</a:t>
            </a:r>
            <a:endParaRPr kumimoji="0" lang="zh-CN" altLang="en-US" sz="2800" b="0" i="0" u="none" strike="noStrike" kern="1200" cap="none" spc="0" normalizeH="0" baseline="0" noProof="0">
              <a:uLnTx/>
              <a:uFillTx/>
            </a:endParaRPr>
          </a:p>
          <a:p>
            <a:pPr lvl="2"/>
            <a:r>
              <a:rPr kumimoji="0" lang="zh-CN" altLang="en-US" sz="2400" b="0" i="0" u="none" strike="noStrike" kern="1200" cap="none" spc="0" normalizeH="0" baseline="0" noProof="0">
                <a:uLnTx/>
                <a:uFillTx/>
              </a:rPr>
              <a:t>第三级</a:t>
            </a:r>
            <a:endParaRPr kumimoji="0" lang="zh-CN" altLang="en-US" sz="2400" b="0" i="0" u="none" strike="noStrike" kern="1200" cap="none" spc="0" normalizeH="0" baseline="0" noProof="0">
              <a:uLnTx/>
              <a:uFillTx/>
            </a:endParaRPr>
          </a:p>
          <a:p>
            <a:pPr lvl="3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第四级</a:t>
            </a:r>
            <a:endParaRPr kumimoji="0" lang="zh-CN" altLang="en-US" sz="2000" b="0" i="0" u="none" strike="noStrike" kern="1200" cap="none" spc="0" normalizeH="0" baseline="0" noProof="0">
              <a:uLnTx/>
              <a:uFillTx/>
            </a:endParaRPr>
          </a:p>
          <a:p>
            <a:pPr lvl="4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第五级</a:t>
            </a:r>
            <a:endParaRPr kumimoji="0" lang="zh-CN" altLang="en-US" sz="20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kumimoji="0" lang="zh-CN" altLang="en-US" sz="3200" b="0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3200" b="0" i="0" u="none" strike="noStrike" kern="1200" cap="none" spc="0" normalizeH="0" baseline="0" noProof="0">
              <a:uLnTx/>
              <a:uFillTx/>
            </a:endParaRPr>
          </a:p>
          <a:p>
            <a:pPr lvl="1"/>
            <a:r>
              <a:rPr kumimoji="0" lang="zh-CN" altLang="en-US" sz="2800" b="0" i="0" u="none" strike="noStrike" kern="1200" cap="none" spc="0" normalizeH="0" baseline="0" noProof="0">
                <a:uLnTx/>
                <a:uFillTx/>
              </a:rPr>
              <a:t>第二级</a:t>
            </a:r>
            <a:endParaRPr kumimoji="0" lang="zh-CN" altLang="en-US" sz="2800" b="0" i="0" u="none" strike="noStrike" kern="1200" cap="none" spc="0" normalizeH="0" baseline="0" noProof="0">
              <a:uLnTx/>
              <a:uFillTx/>
            </a:endParaRPr>
          </a:p>
          <a:p>
            <a:pPr lvl="2"/>
            <a:r>
              <a:rPr kumimoji="0" lang="zh-CN" altLang="en-US" sz="2400" b="0" i="0" u="none" strike="noStrike" kern="1200" cap="none" spc="0" normalizeH="0" baseline="0" noProof="0">
                <a:uLnTx/>
                <a:uFillTx/>
              </a:rPr>
              <a:t>第三级</a:t>
            </a:r>
            <a:endParaRPr kumimoji="0" lang="zh-CN" altLang="en-US" sz="2400" b="0" i="0" u="none" strike="noStrike" kern="1200" cap="none" spc="0" normalizeH="0" baseline="0" noProof="0">
              <a:uLnTx/>
              <a:uFillTx/>
            </a:endParaRPr>
          </a:p>
          <a:p>
            <a:pPr lvl="3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第四级</a:t>
            </a:r>
            <a:endParaRPr kumimoji="0" lang="zh-CN" altLang="en-US" sz="2000" b="0" i="0" u="none" strike="noStrike" kern="1200" cap="none" spc="0" normalizeH="0" baseline="0" noProof="0">
              <a:uLnTx/>
              <a:uFillTx/>
            </a:endParaRPr>
          </a:p>
          <a:p>
            <a:pPr lvl="4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第五级</a:t>
            </a:r>
            <a:endParaRPr kumimoji="0" lang="zh-CN" altLang="en-US" sz="20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eaLnBrk="1" hangingPunct="1"/>
            <a:endParaRPr lang="zh-CN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eaLnBrk="1" hangingPunct="1"/>
            <a:endParaRPr lang="zh-CN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zh-CN" altLang="zh-CN"/>
            </a:fld>
            <a:endParaRPr lang="zh-CN" altLang="zh-CN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kumimoji="0" lang="zh-CN" altLang="en-US" sz="4400" b="0" i="0" u="none" strike="noStrike" kern="1200" cap="none" spc="0" normalizeH="0" baseline="0" noProof="0">
                <a:uLnTx/>
                <a:uFillTx/>
              </a:rPr>
              <a:t>单击此处编辑母版标题样式</a:t>
            </a:r>
            <a:endParaRPr kumimoji="0" lang="zh-CN" altLang="en-US" sz="44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0" lang="zh-CN" altLang="en-US" sz="2400" b="1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2400" b="1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kumimoji="0" lang="zh-CN" altLang="en-US" sz="3200" b="0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3200" b="0" i="0" u="none" strike="noStrike" kern="1200" cap="none" spc="0" normalizeH="0" baseline="0" noProof="0">
              <a:uLnTx/>
              <a:uFillTx/>
            </a:endParaRPr>
          </a:p>
          <a:p>
            <a:pPr lvl="1"/>
            <a:r>
              <a:rPr kumimoji="0" lang="zh-CN" altLang="en-US" sz="2800" b="0" i="0" u="none" strike="noStrike" kern="1200" cap="none" spc="0" normalizeH="0" baseline="0" noProof="0">
                <a:uLnTx/>
                <a:uFillTx/>
              </a:rPr>
              <a:t>第二级</a:t>
            </a:r>
            <a:endParaRPr kumimoji="0" lang="zh-CN" altLang="en-US" sz="2800" b="0" i="0" u="none" strike="noStrike" kern="1200" cap="none" spc="0" normalizeH="0" baseline="0" noProof="0">
              <a:uLnTx/>
              <a:uFillTx/>
            </a:endParaRPr>
          </a:p>
          <a:p>
            <a:pPr lvl="2"/>
            <a:r>
              <a:rPr kumimoji="0" lang="zh-CN" altLang="en-US" sz="2400" b="0" i="0" u="none" strike="noStrike" kern="1200" cap="none" spc="0" normalizeH="0" baseline="0" noProof="0">
                <a:uLnTx/>
                <a:uFillTx/>
              </a:rPr>
              <a:t>第三级</a:t>
            </a:r>
            <a:endParaRPr kumimoji="0" lang="zh-CN" altLang="en-US" sz="2400" b="0" i="0" u="none" strike="noStrike" kern="1200" cap="none" spc="0" normalizeH="0" baseline="0" noProof="0">
              <a:uLnTx/>
              <a:uFillTx/>
            </a:endParaRPr>
          </a:p>
          <a:p>
            <a:pPr lvl="3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第四级</a:t>
            </a:r>
            <a:endParaRPr kumimoji="0" lang="zh-CN" altLang="en-US" sz="2000" b="0" i="0" u="none" strike="noStrike" kern="1200" cap="none" spc="0" normalizeH="0" baseline="0" noProof="0">
              <a:uLnTx/>
              <a:uFillTx/>
            </a:endParaRPr>
          </a:p>
          <a:p>
            <a:pPr lvl="4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第五级</a:t>
            </a:r>
            <a:endParaRPr kumimoji="0" lang="zh-CN" altLang="en-US" sz="20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0" lang="zh-CN" altLang="en-US" sz="2400" b="1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2400" b="1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kumimoji="0" lang="zh-CN" altLang="en-US" sz="3200" b="0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3200" b="0" i="0" u="none" strike="noStrike" kern="1200" cap="none" spc="0" normalizeH="0" baseline="0" noProof="0">
              <a:uLnTx/>
              <a:uFillTx/>
            </a:endParaRPr>
          </a:p>
          <a:p>
            <a:pPr lvl="1"/>
            <a:r>
              <a:rPr kumimoji="0" lang="zh-CN" altLang="en-US" sz="2800" b="0" i="0" u="none" strike="noStrike" kern="1200" cap="none" spc="0" normalizeH="0" baseline="0" noProof="0">
                <a:uLnTx/>
                <a:uFillTx/>
              </a:rPr>
              <a:t>第二级</a:t>
            </a:r>
            <a:endParaRPr kumimoji="0" lang="zh-CN" altLang="en-US" sz="2800" b="0" i="0" u="none" strike="noStrike" kern="1200" cap="none" spc="0" normalizeH="0" baseline="0" noProof="0">
              <a:uLnTx/>
              <a:uFillTx/>
            </a:endParaRPr>
          </a:p>
          <a:p>
            <a:pPr lvl="2"/>
            <a:r>
              <a:rPr kumimoji="0" lang="zh-CN" altLang="en-US" sz="2400" b="0" i="0" u="none" strike="noStrike" kern="1200" cap="none" spc="0" normalizeH="0" baseline="0" noProof="0">
                <a:uLnTx/>
                <a:uFillTx/>
              </a:rPr>
              <a:t>第三级</a:t>
            </a:r>
            <a:endParaRPr kumimoji="0" lang="zh-CN" altLang="en-US" sz="2400" b="0" i="0" u="none" strike="noStrike" kern="1200" cap="none" spc="0" normalizeH="0" baseline="0" noProof="0">
              <a:uLnTx/>
              <a:uFillTx/>
            </a:endParaRPr>
          </a:p>
          <a:p>
            <a:pPr lvl="3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第四级</a:t>
            </a:r>
            <a:endParaRPr kumimoji="0" lang="zh-CN" altLang="en-US" sz="2000" b="0" i="0" u="none" strike="noStrike" kern="1200" cap="none" spc="0" normalizeH="0" baseline="0" noProof="0">
              <a:uLnTx/>
              <a:uFillTx/>
            </a:endParaRPr>
          </a:p>
          <a:p>
            <a:pPr lvl="4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第五级</a:t>
            </a:r>
            <a:endParaRPr kumimoji="0" lang="zh-CN" altLang="en-US" sz="20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eaLnBrk="1" hangingPunct="1"/>
            <a:endParaRPr lang="zh-CN" altLang="zh-CN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eaLnBrk="1" hangingPunct="1"/>
            <a:endParaRPr lang="zh-CN" altLang="zh-CN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zh-CN" altLang="zh-CN"/>
            </a:fld>
            <a:endParaRPr lang="zh-CN" altLang="zh-CN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kumimoji="0" lang="zh-CN" altLang="en-US" sz="4400" b="0" i="0" u="none" strike="noStrike" kern="1200" cap="none" spc="0" normalizeH="0" baseline="0" noProof="0">
                <a:uLnTx/>
                <a:uFillTx/>
              </a:rPr>
              <a:t>单击此处编辑母版标题样式</a:t>
            </a:r>
            <a:endParaRPr kumimoji="0" lang="zh-CN" altLang="en-US" sz="44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eaLnBrk="1" hangingPunct="1"/>
            <a:endParaRPr lang="zh-CN" altLang="zh-CN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eaLnBrk="1" hangingPunct="1"/>
            <a:endParaRPr lang="zh-CN" altLang="zh-CN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zh-CN" altLang="zh-CN"/>
            </a:fld>
            <a:endParaRPr lang="zh-CN" altLang="zh-CN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eaLnBrk="1" hangingPunct="1"/>
            <a:endParaRPr lang="zh-CN" altLang="zh-CN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eaLnBrk="1" hangingPunct="1"/>
            <a:endParaRPr lang="zh-CN" altLang="zh-CN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zh-CN" altLang="zh-CN"/>
            </a:fld>
            <a:endParaRPr lang="zh-CN" altLang="zh-CN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0" lang="zh-CN" altLang="en-US" sz="3200" b="0" i="0" u="none" strike="noStrike" kern="1200" cap="none" spc="0" normalizeH="0" baseline="0" noProof="0">
                <a:uLnTx/>
                <a:uFillTx/>
              </a:rPr>
              <a:t>单击此处编辑母版标题样式</a:t>
            </a:r>
            <a:endParaRPr kumimoji="0" lang="zh-CN" altLang="en-US" sz="32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0" lang="zh-CN" altLang="en-US" sz="3200" b="0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3200" b="0" i="0" u="none" strike="noStrike" kern="1200" cap="none" spc="0" normalizeH="0" baseline="0" noProof="0">
              <a:uLnTx/>
              <a:uFillTx/>
            </a:endParaRPr>
          </a:p>
          <a:p>
            <a:pPr lvl="1"/>
            <a:r>
              <a:rPr kumimoji="0" lang="zh-CN" altLang="en-US" sz="2800" b="0" i="0" u="none" strike="noStrike" kern="1200" cap="none" spc="0" normalizeH="0" baseline="0" noProof="0">
                <a:uLnTx/>
                <a:uFillTx/>
              </a:rPr>
              <a:t>第二级</a:t>
            </a:r>
            <a:endParaRPr kumimoji="0" lang="zh-CN" altLang="en-US" sz="2800" b="0" i="0" u="none" strike="noStrike" kern="1200" cap="none" spc="0" normalizeH="0" baseline="0" noProof="0">
              <a:uLnTx/>
              <a:uFillTx/>
            </a:endParaRPr>
          </a:p>
          <a:p>
            <a:pPr lvl="2"/>
            <a:r>
              <a:rPr kumimoji="0" lang="zh-CN" altLang="en-US" sz="2400" b="0" i="0" u="none" strike="noStrike" kern="1200" cap="none" spc="0" normalizeH="0" baseline="0" noProof="0">
                <a:uLnTx/>
                <a:uFillTx/>
              </a:rPr>
              <a:t>第三级</a:t>
            </a:r>
            <a:endParaRPr kumimoji="0" lang="zh-CN" altLang="en-US" sz="2400" b="0" i="0" u="none" strike="noStrike" kern="1200" cap="none" spc="0" normalizeH="0" baseline="0" noProof="0">
              <a:uLnTx/>
              <a:uFillTx/>
            </a:endParaRPr>
          </a:p>
          <a:p>
            <a:pPr lvl="3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第四级</a:t>
            </a:r>
            <a:endParaRPr kumimoji="0" lang="zh-CN" altLang="en-US" sz="2000" b="0" i="0" u="none" strike="noStrike" kern="1200" cap="none" spc="0" normalizeH="0" baseline="0" noProof="0">
              <a:uLnTx/>
              <a:uFillTx/>
            </a:endParaRPr>
          </a:p>
          <a:p>
            <a:pPr lvl="4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第五级</a:t>
            </a:r>
            <a:endParaRPr kumimoji="0" lang="zh-CN" altLang="en-US" sz="20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0" lang="zh-CN" altLang="en-US" sz="1600" b="0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16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eaLnBrk="1" hangingPunct="1"/>
            <a:endParaRPr lang="zh-CN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eaLnBrk="1" hangingPunct="1"/>
            <a:endParaRPr lang="zh-CN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zh-CN" altLang="zh-CN"/>
            </a:fld>
            <a:endParaRPr lang="zh-CN" altLang="zh-CN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0" lang="zh-CN" altLang="en-US" sz="3200" b="0" i="0" u="none" strike="noStrike" kern="1200" cap="none" spc="0" normalizeH="0" baseline="0" noProof="0">
                <a:uLnTx/>
                <a:uFillTx/>
              </a:rPr>
              <a:t>单击此处编辑母版标题样式</a:t>
            </a:r>
            <a:endParaRPr kumimoji="0" lang="zh-CN" altLang="en-US" sz="32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0" lang="zh-CN" altLang="en-US" sz="1600" b="0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16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eaLnBrk="1" hangingPunct="1"/>
            <a:endParaRPr lang="zh-CN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eaLnBrk="1" hangingPunct="1"/>
            <a:endParaRPr lang="zh-CN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zh-CN" altLang="zh-CN"/>
            </a:fld>
            <a:endParaRPr lang="zh-CN" altLang="zh-CN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026" name="Rectang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27" name="Rectangle 3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1028" name="Rectangle 4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marL="0" indent="0">
              <a:defRPr sz="1400"/>
            </a:lvl1pPr>
          </a:lstStyle>
          <a:p>
            <a:pPr lvl="0" eaLnBrk="1" hangingPunct="1"/>
            <a:endParaRPr lang="zh-CN" altLang="zh-CN"/>
          </a:p>
        </p:txBody>
      </p:sp>
      <p:sp>
        <p:nvSpPr>
          <p:cNvPr id="1029" name="Rectangle 5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marL="0" indent="0" algn="ctr">
              <a:defRPr sz="1400"/>
            </a:lvl1pPr>
          </a:lstStyle>
          <a:p>
            <a:pPr lvl="0" eaLnBrk="1" hangingPunct="1"/>
            <a:endParaRPr lang="zh-CN" altLang="zh-CN"/>
          </a:p>
        </p:txBody>
      </p:sp>
      <p:sp>
        <p:nvSpPr>
          <p:cNvPr id="1030" name="Rectangle 6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marL="0" indent="0" algn="r">
              <a:defRPr sz="1400"/>
            </a:lvl1pPr>
          </a:lstStyle>
          <a:p>
            <a:pPr lvl="0" eaLnBrk="1" hangingPunct="1"/>
            <a:fld id="{9A0DB2DC-4C9A-4742-B13C-FB6460FD3503}" type="slidenum">
              <a:rPr lang="zh-CN" altLang="zh-CN"/>
            </a:fld>
            <a:endParaRPr lang="zh-CN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marL="0" indent="0" algn="ctr" defTabSz="914400" rtl="0" eaLnBrk="0" fontAlgn="base" hangingPunct="0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4400" b="0" i="0" u="none" kern="1200" baseline="0">
          <a:solidFill>
            <a:schemeClr val="tx2"/>
          </a:solidFill>
          <a:effectLst/>
          <a:latin typeface="Arial" panose="020B0604020202020204" pitchFamily="34" charset="0"/>
          <a:ea typeface="宋体" panose="02010600030101010101" pitchFamily="2" charset="-122"/>
          <a:cs typeface="+mj-cs"/>
        </a:defRPr>
      </a:lvl1pPr>
    </p:titleStyle>
    <p:bodyStyle>
      <a:lvl1pPr marL="342900" indent="-34290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Tx/>
        <a:buChar char="•"/>
        <a:defRPr kumimoji="0" sz="32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Tx/>
        <a:buChar char="–"/>
        <a:defRPr kumimoji="0" sz="2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Tx/>
        <a:buChar char="•"/>
        <a:defRPr kumimoji="0" sz="24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Tx/>
        <a:buChar char="–"/>
        <a:defRPr kumimoji="0" sz="20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Tx/>
        <a:buChar char="»"/>
        <a:defRPr kumimoji="0" sz="20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45720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91440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37160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182880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audio1.wav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7.xml"/><Relationship Id="rId6" Type="http://schemas.openxmlformats.org/officeDocument/2006/relationships/audio" Target="../media/audio4.wav"/><Relationship Id="rId5" Type="http://schemas.openxmlformats.org/officeDocument/2006/relationships/image" Target="../media/image8.png"/><Relationship Id="rId4" Type="http://schemas.openxmlformats.org/officeDocument/2006/relationships/image" Target="../media/image7.png"/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image" Target="../media/image9.jpeg"/></Relationships>
</file>

<file path=ppt/slides/_rels/slide1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audio" Target="../media/audio4.wav"/><Relationship Id="rId2" Type="http://schemas.openxmlformats.org/officeDocument/2006/relationships/image" Target="../media/image13.png"/><Relationship Id="rId1" Type="http://schemas.openxmlformats.org/officeDocument/2006/relationships/image" Target="../media/image1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audio3.wav"/><Relationship Id="rId1" Type="http://schemas.openxmlformats.org/officeDocument/2006/relationships/image" Target="../media/image5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audio5.wav"/><Relationship Id="rId1" Type="http://schemas.openxmlformats.org/officeDocument/2006/relationships/image" Target="../media/image14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audio5.wav"/><Relationship Id="rId1" Type="http://schemas.openxmlformats.org/officeDocument/2006/relationships/image" Target="../media/image14.jpeg"/></Relationships>
</file>

<file path=ppt/slides/_rels/slide15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audio" Target="../media/audio6.wav"/><Relationship Id="rId2" Type="http://schemas.openxmlformats.org/officeDocument/2006/relationships/image" Target="../media/image16.png"/><Relationship Id="rId1" Type="http://schemas.openxmlformats.org/officeDocument/2006/relationships/image" Target="../media/image15.jpeg"/></Relationships>
</file>

<file path=ppt/slides/_rels/slide16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audio" Target="../media/audio7.wav"/><Relationship Id="rId2" Type="http://schemas.openxmlformats.org/officeDocument/2006/relationships/image" Target="../media/image18.png"/><Relationship Id="rId1" Type="http://schemas.openxmlformats.org/officeDocument/2006/relationships/image" Target="../media/image17.jpeg"/></Relationships>
</file>

<file path=ppt/slides/_rels/slide17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audio" Target="../media/audio1.wav"/><Relationship Id="rId2" Type="http://schemas.openxmlformats.org/officeDocument/2006/relationships/audio" Target="../media/audio4.wav"/><Relationship Id="rId1" Type="http://schemas.openxmlformats.org/officeDocument/2006/relationships/image" Target="../media/image9.jpeg"/></Relationships>
</file>

<file path=ppt/slides/_rels/slide18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audio" Target="../media/audio4.wav"/><Relationship Id="rId3" Type="http://schemas.openxmlformats.org/officeDocument/2006/relationships/image" Target="../media/image19.png"/><Relationship Id="rId2" Type="http://schemas.openxmlformats.org/officeDocument/2006/relationships/image" Target="../media/image13.png"/><Relationship Id="rId1" Type="http://schemas.openxmlformats.org/officeDocument/2006/relationships/image" Target="../media/image12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audio" Target="../media/audio1.wav"/><Relationship Id="rId3" Type="http://schemas.openxmlformats.org/officeDocument/2006/relationships/audio" Target="../media/audio2.wav"/><Relationship Id="rId2" Type="http://schemas.openxmlformats.org/officeDocument/2006/relationships/image" Target="../media/image4.png"/><Relationship Id="rId1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audio" Target="../media/audio1.wav"/><Relationship Id="rId3" Type="http://schemas.openxmlformats.org/officeDocument/2006/relationships/audio" Target="../media/audio2.wav"/><Relationship Id="rId2" Type="http://schemas.openxmlformats.org/officeDocument/2006/relationships/image" Target="../media/image4.png"/><Relationship Id="rId1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audio" Target="../media/audio1.wav"/><Relationship Id="rId3" Type="http://schemas.openxmlformats.org/officeDocument/2006/relationships/audio" Target="../media/audio2.wav"/><Relationship Id="rId2" Type="http://schemas.openxmlformats.org/officeDocument/2006/relationships/image" Target="../media/image4.png"/><Relationship Id="rId1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audio2.wav"/><Relationship Id="rId1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audio" Target="../media/audio1.wav"/><Relationship Id="rId3" Type="http://schemas.openxmlformats.org/officeDocument/2006/relationships/audio" Target="../media/audio3.wav"/><Relationship Id="rId2" Type="http://schemas.openxmlformats.org/officeDocument/2006/relationships/image" Target="../media/image6.jpeg"/><Relationship Id="rId1" Type="http://schemas.openxmlformats.org/officeDocument/2006/relationships/image" Target="../media/image5.jpeg"/></Relationships>
</file>

<file path=ppt/slides/_rels/slide8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audio" Target="../media/audio1.wav"/><Relationship Id="rId3" Type="http://schemas.openxmlformats.org/officeDocument/2006/relationships/audio" Target="../media/audio3.wav"/><Relationship Id="rId2" Type="http://schemas.openxmlformats.org/officeDocument/2006/relationships/image" Target="../media/image7.png"/><Relationship Id="rId1" Type="http://schemas.openxmlformats.org/officeDocument/2006/relationships/image" Target="../media/image5.jpeg"/></Relationships>
</file>

<file path=ppt/slides/_rels/slide9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audio" Target="../media/audio1.wav"/><Relationship Id="rId3" Type="http://schemas.openxmlformats.org/officeDocument/2006/relationships/audio" Target="../media/audio3.wav"/><Relationship Id="rId2" Type="http://schemas.openxmlformats.org/officeDocument/2006/relationships/image" Target="../media/image8.png"/><Relationship Id="rId1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2050" name="WordArt 2"/>
          <p:cNvSpPr/>
          <p:nvPr/>
        </p:nvSpPr>
        <p:spPr>
          <a:xfrm>
            <a:off x="1620838" y="2994025"/>
            <a:ext cx="5761037" cy="7921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/>
          </a:bodyPr>
          <a:p>
            <a:pPr algn="ctr" eaLnBrk="0" hangingPunct="0"/>
            <a:r>
              <a:rPr lang="zh-CN" altLang="en-US" sz="4800" b="1" spc="2400">
                <a:ln w="25400" cap="flat" cmpd="sng">
                  <a:solidFill>
                    <a:srgbClr val="008080"/>
                  </a:solidFill>
                  <a:prstDash val="solid"/>
                  <a:headEnd type="none" w="med" len="med"/>
                  <a:tailEnd type="none" w="med" len="med"/>
                </a:ln>
                <a:solidFill>
                  <a:srgbClr val="FFFF00"/>
                </a:solidFill>
                <a:effectLst>
                  <a:outerShdw dist="35921" dir="2699999" sy="50000" kx="2115830" algn="bl" rotWithShape="0">
                    <a:srgbClr val="C0C0C0">
                      <a:alpha val="75000"/>
                    </a:srgbClr>
                  </a:outerShdw>
                </a:effectLst>
                <a:latin typeface="黑体" panose="02010609060101010101" charset="-122"/>
                <a:ea typeface="黑体" panose="02010609060101010101" charset="-122"/>
              </a:rPr>
              <a:t>分数的初步认识分数的初步认识</a:t>
            </a:r>
            <a:endParaRPr lang="zh-CN" altLang="en-US" sz="4800" b="1" spc="2400">
              <a:ln w="25400" cap="flat" cmpd="sng">
                <a:solidFill>
                  <a:srgbClr val="008080"/>
                </a:solidFill>
                <a:prstDash val="solid"/>
                <a:headEnd type="none" w="med" len="med"/>
                <a:tailEnd type="none" w="med" len="med"/>
              </a:ln>
              <a:solidFill>
                <a:srgbClr val="FFFF00"/>
              </a:solidFill>
              <a:effectLst>
                <a:outerShdw dist="35921" dir="2699999" sy="50000" kx="2115830" algn="bl" rotWithShape="0">
                  <a:srgbClr val="C0C0C0">
                    <a:alpha val="75000"/>
                  </a:srgbClr>
                </a:outerShdw>
              </a:effectLst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2051" name="Rectangle 3"/>
          <p:cNvSpPr/>
          <p:nvPr/>
        </p:nvSpPr>
        <p:spPr>
          <a:xfrm>
            <a:off x="2197100" y="1625600"/>
            <a:ext cx="4449763" cy="4572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2400" b="1">
                <a:ea typeface="楷体_GB2312" pitchFamily="1" charset="-122"/>
              </a:rPr>
              <a:t>人教版三年级数学上册第八单元</a:t>
            </a:r>
            <a:endParaRPr lang="zh-CN" altLang="en-US" sz="2400" b="1">
              <a:ea typeface="楷体_GB2312" pitchFamily="1" charset="-122"/>
            </a:endParaRPr>
          </a:p>
        </p:txBody>
      </p:sp>
      <p:sp>
        <p:nvSpPr>
          <p:cNvPr id="2052" name="Rectangle 4"/>
          <p:cNvSpPr/>
          <p:nvPr/>
        </p:nvSpPr>
        <p:spPr>
          <a:xfrm>
            <a:off x="2770188" y="4940300"/>
            <a:ext cx="3703637" cy="4572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2400" b="1">
                <a:ea typeface="楷体_GB2312" pitchFamily="1" charset="-122"/>
              </a:rPr>
              <a:t>引镇街道中心学校：邹  贝</a:t>
            </a:r>
            <a:endParaRPr lang="zh-CN" altLang="en-US" sz="2400" b="1">
              <a:ea typeface="楷体_GB2312" pitchFamily="1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 fill="hold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 fill="hold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 fill="hold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 fill="hold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 fill="hold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 fill="hold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 fill="hold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 fill="hold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 fill="hold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 fill="hold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 fill="hold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grpSp>
        <p:nvGrpSpPr>
          <p:cNvPr id="11266" name="组合 1"/>
          <p:cNvGrpSpPr/>
          <p:nvPr/>
        </p:nvGrpSpPr>
        <p:grpSpPr>
          <a:xfrm>
            <a:off x="2484438" y="1593850"/>
            <a:ext cx="2287587" cy="460375"/>
            <a:chOff x="0" y="0"/>
            <a:chExt cx="2287588" cy="460375"/>
          </a:xfrm>
        </p:grpSpPr>
        <p:sp>
          <p:nvSpPr>
            <p:cNvPr id="11267" name="右箭头 3"/>
            <p:cNvSpPr/>
            <p:nvPr/>
          </p:nvSpPr>
          <p:spPr>
            <a:xfrm>
              <a:off x="0" y="50670"/>
              <a:ext cx="576000" cy="359034"/>
            </a:xfrm>
            <a:prstGeom prst="rightArrow">
              <a:avLst>
                <a:gd name="adj1" fmla="val 50000"/>
                <a:gd name="adj2" fmla="val 50000"/>
              </a:avLst>
            </a:prstGeom>
            <a:solidFill>
              <a:srgbClr val="FFC000"/>
            </a:solidFill>
            <a:ln w="9525">
              <a:noFill/>
            </a:ln>
          </p:spPr>
          <p:txBody>
            <a:bodyPr anchor="ctr" anchorCtr="0"/>
            <a:lstStyle>
              <a:lvl1pPr marL="342900" indent="-3429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0" sz="3200" u="none" kern="1200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0" sz="2800" u="none" kern="1200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0" sz="2400" u="none" kern="1200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0" sz="2000" u="none" kern="1200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»"/>
                <a:defRPr kumimoji="0" sz="2000" u="none" kern="1200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eaLnBrk="1" hangingPunct="1">
                <a:lnSpc>
                  <a:spcPct val="120000"/>
                </a:lnSpc>
                <a:spcBef>
                  <a:spcPct val="0"/>
                </a:spcBef>
                <a:buNone/>
              </a:pPr>
              <a:endParaRPr lang="zh-CN" altLang="zh-CN" sz="2000" b="1">
                <a:solidFill>
                  <a:srgbClr val="FF3300"/>
                </a:solidFill>
                <a:latin typeface="楷体_GB2312" pitchFamily="1" charset="-122"/>
              </a:endParaRPr>
            </a:p>
          </p:txBody>
        </p:sp>
        <p:sp>
          <p:nvSpPr>
            <p:cNvPr id="11268" name="TextBox 7"/>
            <p:cNvSpPr/>
            <p:nvPr/>
          </p:nvSpPr>
          <p:spPr>
            <a:xfrm>
              <a:off x="703351" y="0"/>
              <a:ext cx="1584237" cy="460375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>
              <a:lvl1pPr marL="342900" indent="-3429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0" sz="3200" u="none" kern="1200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0" sz="2800" u="none" kern="1200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0" sz="2400" u="none" kern="1200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0" sz="2000" u="none" kern="1200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»"/>
                <a:defRPr kumimoji="0" sz="2000" u="none" kern="1200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eaLnBrk="1" hangingPunct="1">
                <a:lnSpc>
                  <a:spcPct val="120000"/>
                </a:lnSpc>
                <a:spcBef>
                  <a:spcPct val="0"/>
                </a:spcBef>
                <a:buNone/>
              </a:pPr>
              <a:r>
                <a:rPr lang="zh-CN" altLang="zh-CN" sz="2000" b="1">
                  <a:latin typeface="楷体_GB2312" pitchFamily="1" charset="-122"/>
                </a:rPr>
                <a:t>二分之一</a:t>
              </a:r>
              <a:endParaRPr lang="zh-CN" altLang="zh-CN" sz="2000" b="1">
                <a:latin typeface="楷体_GB2312" pitchFamily="1" charset="-122"/>
              </a:endParaRPr>
            </a:p>
          </p:txBody>
        </p:sp>
      </p:grpSp>
      <p:sp>
        <p:nvSpPr>
          <p:cNvPr id="11269" name="圆角矩形 19"/>
          <p:cNvSpPr/>
          <p:nvPr/>
        </p:nvSpPr>
        <p:spPr>
          <a:xfrm>
            <a:off x="5499100" y="1311275"/>
            <a:ext cx="504825" cy="4229100"/>
          </a:xfrm>
          <a:prstGeom prst="roundRect">
            <a:avLst>
              <a:gd name="adj" fmla="val 16667"/>
            </a:avLst>
          </a:prstGeom>
          <a:noFill/>
          <a:ln w="25400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  <p:txBody>
          <a:bodyPr anchor="ctr" anchorCtr="0"/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20000"/>
              </a:lnSpc>
              <a:spcBef>
                <a:spcPct val="0"/>
              </a:spcBef>
              <a:buNone/>
            </a:pPr>
            <a:endParaRPr lang="zh-CN" altLang="zh-CN" sz="2000" b="1">
              <a:latin typeface="楷体_GB2312" pitchFamily="1" charset="-122"/>
            </a:endParaRPr>
          </a:p>
        </p:txBody>
      </p:sp>
      <p:grpSp>
        <p:nvGrpSpPr>
          <p:cNvPr id="11270" name="Group 41"/>
          <p:cNvGrpSpPr/>
          <p:nvPr/>
        </p:nvGrpSpPr>
        <p:grpSpPr>
          <a:xfrm>
            <a:off x="2552700" y="5878513"/>
            <a:ext cx="3816350" cy="576262"/>
            <a:chOff x="0" y="0"/>
            <a:chExt cx="1134" cy="816"/>
          </a:xfrm>
        </p:grpSpPr>
        <p:sp>
          <p:nvSpPr>
            <p:cNvPr id="11271" name="AutoShape 40"/>
            <p:cNvSpPr/>
            <p:nvPr/>
          </p:nvSpPr>
          <p:spPr>
            <a:xfrm>
              <a:off x="0" y="0"/>
              <a:ext cx="1134" cy="816"/>
            </a:xfrm>
            <a:prstGeom prst="flowChartAlternateProcess">
              <a:avLst/>
            </a:prstGeom>
            <a:solidFill>
              <a:srgbClr val="FFFFCC"/>
            </a:solidFill>
            <a:ln w="38100" cap="flat" cmpd="sng">
              <a:solidFill>
                <a:srgbClr val="FF9900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lstStyle>
              <a:lvl1pPr marL="342900" indent="-3429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0" sz="3200" u="none" kern="1200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0" sz="2800" u="none" kern="1200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0" sz="2400" u="none" kern="1200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0" sz="2000" u="none" kern="1200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»"/>
                <a:defRPr kumimoji="0" sz="2000" u="none" kern="1200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eaLnBrk="1" hangingPunct="1">
                <a:spcBef>
                  <a:spcPct val="0"/>
                </a:spcBef>
                <a:buNone/>
              </a:pPr>
              <a:endParaRPr lang="zh-CN" altLang="en-US" sz="1800"/>
            </a:p>
          </p:txBody>
        </p:sp>
        <p:sp>
          <p:nvSpPr>
            <p:cNvPr id="11272" name="Rectangle 39"/>
            <p:cNvSpPr/>
            <p:nvPr/>
          </p:nvSpPr>
          <p:spPr>
            <a:xfrm>
              <a:off x="46" y="136"/>
              <a:ext cx="1076" cy="518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lstStyle>
              <a:lvl1pPr marL="342900" indent="-3429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0" sz="3200" u="none" kern="1200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0" sz="2800" u="none" kern="1200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0" sz="2400" u="none" kern="1200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0" sz="2000" u="none" kern="1200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»"/>
                <a:defRPr kumimoji="0" sz="2000" u="none" kern="1200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eaLnBrk="1" hangingPunct="1">
                <a:spcBef>
                  <a:spcPct val="0"/>
                </a:spcBef>
                <a:buNone/>
              </a:pPr>
              <a:r>
                <a:rPr lang="zh-CN" altLang="en-US" sz="2400" b="1"/>
                <a:t>像这样的数，都是分数。</a:t>
              </a:r>
              <a:endParaRPr lang="zh-CN" altLang="en-US" sz="2400" b="1"/>
            </a:p>
          </p:txBody>
        </p:sp>
      </p:grpSp>
      <p:pic>
        <p:nvPicPr>
          <p:cNvPr id="11273" name="Picture 42" descr="2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2988" y="1273175"/>
            <a:ext cx="1152525" cy="10382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1274" name="Picture 43" descr="2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2988" y="2281238"/>
            <a:ext cx="1368425" cy="1141412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1275" name="Picture 44" descr="23"/>
          <p:cNvPicPr>
            <a:picLocks noChangeAspect="1"/>
          </p:cNvPicPr>
          <p:nvPr/>
        </p:nvPicPr>
        <p:blipFill>
          <a:blip r:embed="rId4">
            <a:lum bright="-30002" contrast="48000"/>
          </a:blip>
          <a:srcRect l="24182" r="20685" b="45816"/>
          <a:stretch>
            <a:fillRect/>
          </a:stretch>
        </p:blipFill>
        <p:spPr>
          <a:xfrm>
            <a:off x="1116013" y="3505200"/>
            <a:ext cx="1150937" cy="10795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1276" name="TextBox 48"/>
          <p:cNvSpPr/>
          <p:nvPr/>
        </p:nvSpPr>
        <p:spPr>
          <a:xfrm>
            <a:off x="468313" y="687388"/>
            <a:ext cx="5715000" cy="5492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3000" b="1">
                <a:latin typeface="楷体_GB2312" pitchFamily="1" charset="-122"/>
              </a:rPr>
              <a:t>﹡认识几分之一</a:t>
            </a:r>
            <a:endParaRPr lang="zh-CN" altLang="en-US" sz="3000" b="1">
              <a:latin typeface="楷体_GB2312" pitchFamily="1" charset="-122"/>
            </a:endParaRPr>
          </a:p>
        </p:txBody>
      </p:sp>
      <p:grpSp>
        <p:nvGrpSpPr>
          <p:cNvPr id="11277" name="组合 2"/>
          <p:cNvGrpSpPr/>
          <p:nvPr/>
        </p:nvGrpSpPr>
        <p:grpSpPr>
          <a:xfrm>
            <a:off x="2484438" y="2632075"/>
            <a:ext cx="2287587" cy="412750"/>
            <a:chOff x="0" y="0"/>
            <a:chExt cx="2287588" cy="412750"/>
          </a:xfrm>
        </p:grpSpPr>
        <p:sp>
          <p:nvSpPr>
            <p:cNvPr id="11278" name="TextBox 24"/>
            <p:cNvSpPr/>
            <p:nvPr/>
          </p:nvSpPr>
          <p:spPr>
            <a:xfrm>
              <a:off x="703351" y="0"/>
              <a:ext cx="1584237" cy="412750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>
              <a:lvl1pPr marL="342900" indent="-3429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0" sz="3200" u="none" kern="1200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0" sz="2800" u="none" kern="1200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0" sz="2400" u="none" kern="1200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0" sz="2000" u="none" kern="1200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»"/>
                <a:defRPr kumimoji="0" sz="2000" u="none" kern="1200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eaLnBrk="1" hangingPunct="1">
                <a:lnSpc>
                  <a:spcPct val="120000"/>
                </a:lnSpc>
                <a:spcBef>
                  <a:spcPct val="0"/>
                </a:spcBef>
                <a:buNone/>
              </a:pPr>
              <a:r>
                <a:rPr lang="zh-CN" altLang="zh-CN" sz="2000" b="1">
                  <a:latin typeface="楷体_GB2312" pitchFamily="1" charset="-122"/>
                </a:rPr>
                <a:t>四分之一</a:t>
              </a:r>
              <a:endParaRPr lang="zh-CN" altLang="zh-CN" sz="2000" b="1">
                <a:latin typeface="楷体_GB2312" pitchFamily="1" charset="-122"/>
              </a:endParaRPr>
            </a:p>
          </p:txBody>
        </p:sp>
        <p:sp>
          <p:nvSpPr>
            <p:cNvPr id="11279" name="右箭头 3"/>
            <p:cNvSpPr/>
            <p:nvPr/>
          </p:nvSpPr>
          <p:spPr>
            <a:xfrm>
              <a:off x="0" y="26858"/>
              <a:ext cx="576000" cy="359034"/>
            </a:xfrm>
            <a:prstGeom prst="rightArrow">
              <a:avLst>
                <a:gd name="adj1" fmla="val 50000"/>
                <a:gd name="adj2" fmla="val 50000"/>
              </a:avLst>
            </a:prstGeom>
            <a:solidFill>
              <a:srgbClr val="FFC000"/>
            </a:solidFill>
            <a:ln w="9525">
              <a:noFill/>
            </a:ln>
          </p:spPr>
          <p:txBody>
            <a:bodyPr anchor="ctr" anchorCtr="0"/>
            <a:lstStyle>
              <a:lvl1pPr marL="342900" indent="-3429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0" sz="3200" u="none" kern="1200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0" sz="2800" u="none" kern="1200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0" sz="2400" u="none" kern="1200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0" sz="2000" u="none" kern="1200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»"/>
                <a:defRPr kumimoji="0" sz="2000" u="none" kern="1200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eaLnBrk="1" hangingPunct="1">
                <a:lnSpc>
                  <a:spcPct val="120000"/>
                </a:lnSpc>
                <a:spcBef>
                  <a:spcPct val="0"/>
                </a:spcBef>
                <a:buNone/>
              </a:pPr>
              <a:endParaRPr lang="zh-CN" altLang="zh-CN" sz="2000" b="1">
                <a:solidFill>
                  <a:srgbClr val="FF3300"/>
                </a:solidFill>
                <a:latin typeface="楷体_GB2312" pitchFamily="1" charset="-122"/>
              </a:endParaRPr>
            </a:p>
          </p:txBody>
        </p:sp>
      </p:grpSp>
      <p:grpSp>
        <p:nvGrpSpPr>
          <p:cNvPr id="11280" name="组合 3"/>
          <p:cNvGrpSpPr/>
          <p:nvPr/>
        </p:nvGrpSpPr>
        <p:grpSpPr>
          <a:xfrm>
            <a:off x="2484438" y="3786188"/>
            <a:ext cx="2287587" cy="412750"/>
            <a:chOff x="0" y="0"/>
            <a:chExt cx="2287588" cy="412750"/>
          </a:xfrm>
        </p:grpSpPr>
        <p:sp>
          <p:nvSpPr>
            <p:cNvPr id="11281" name="TextBox 31"/>
            <p:cNvSpPr/>
            <p:nvPr/>
          </p:nvSpPr>
          <p:spPr>
            <a:xfrm>
              <a:off x="703351" y="0"/>
              <a:ext cx="1584237" cy="412750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>
              <a:lvl1pPr marL="342900" indent="-3429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0" sz="3200" u="none" kern="1200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0" sz="2800" u="none" kern="1200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0" sz="2400" u="none" kern="1200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0" sz="2000" u="none" kern="1200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»"/>
                <a:defRPr kumimoji="0" sz="2000" u="none" kern="1200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eaLnBrk="1" hangingPunct="1">
                <a:lnSpc>
                  <a:spcPct val="120000"/>
                </a:lnSpc>
                <a:spcBef>
                  <a:spcPct val="0"/>
                </a:spcBef>
                <a:buNone/>
              </a:pPr>
              <a:r>
                <a:rPr lang="zh-CN" altLang="zh-CN" sz="2000" b="1">
                  <a:latin typeface="楷体_GB2312" pitchFamily="1" charset="-122"/>
                </a:rPr>
                <a:t>三分之一</a:t>
              </a:r>
              <a:endParaRPr lang="zh-CN" altLang="zh-CN" sz="2000" b="1">
                <a:latin typeface="楷体_GB2312" pitchFamily="1" charset="-122"/>
              </a:endParaRPr>
            </a:p>
          </p:txBody>
        </p:sp>
        <p:sp>
          <p:nvSpPr>
            <p:cNvPr id="11282" name="右箭头 3"/>
            <p:cNvSpPr/>
            <p:nvPr/>
          </p:nvSpPr>
          <p:spPr>
            <a:xfrm>
              <a:off x="0" y="26858"/>
              <a:ext cx="576000" cy="359034"/>
            </a:xfrm>
            <a:prstGeom prst="rightArrow">
              <a:avLst>
                <a:gd name="adj1" fmla="val 50000"/>
                <a:gd name="adj2" fmla="val 50000"/>
              </a:avLst>
            </a:prstGeom>
            <a:solidFill>
              <a:srgbClr val="FFC000"/>
            </a:solidFill>
            <a:ln w="9525">
              <a:noFill/>
            </a:ln>
          </p:spPr>
          <p:txBody>
            <a:bodyPr anchor="ctr" anchorCtr="0"/>
            <a:lstStyle>
              <a:lvl1pPr marL="342900" indent="-3429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0" sz="3200" u="none" kern="1200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0" sz="2800" u="none" kern="1200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0" sz="2400" u="none" kern="1200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0" sz="2000" u="none" kern="1200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»"/>
                <a:defRPr kumimoji="0" sz="2000" u="none" kern="1200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eaLnBrk="1" hangingPunct="1">
                <a:lnSpc>
                  <a:spcPct val="120000"/>
                </a:lnSpc>
                <a:spcBef>
                  <a:spcPct val="0"/>
                </a:spcBef>
                <a:buNone/>
              </a:pPr>
              <a:endParaRPr lang="zh-CN" altLang="zh-CN" sz="2000" b="1">
                <a:solidFill>
                  <a:srgbClr val="FF3300"/>
                </a:solidFill>
                <a:latin typeface="楷体_GB2312" pitchFamily="1" charset="-122"/>
              </a:endParaRPr>
            </a:p>
          </p:txBody>
        </p:sp>
      </p:grpSp>
      <p:grpSp>
        <p:nvGrpSpPr>
          <p:cNvPr id="11283" name="组合 4"/>
          <p:cNvGrpSpPr/>
          <p:nvPr/>
        </p:nvGrpSpPr>
        <p:grpSpPr>
          <a:xfrm>
            <a:off x="2484438" y="4860925"/>
            <a:ext cx="2286000" cy="412750"/>
            <a:chOff x="0" y="0"/>
            <a:chExt cx="2286618" cy="412750"/>
          </a:xfrm>
        </p:grpSpPr>
        <p:sp>
          <p:nvSpPr>
            <p:cNvPr id="11284" name="TextBox 38"/>
            <p:cNvSpPr/>
            <p:nvPr/>
          </p:nvSpPr>
          <p:spPr>
            <a:xfrm>
              <a:off x="703351" y="0"/>
              <a:ext cx="1583267" cy="412750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>
              <a:lvl1pPr marL="342900" indent="-3429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0" sz="3200" u="none" kern="1200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0" sz="2800" u="none" kern="1200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0" sz="2400" u="none" kern="1200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0" sz="2000" u="none" kern="1200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»"/>
                <a:defRPr kumimoji="0" sz="2000" u="none" kern="1200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eaLnBrk="1" hangingPunct="1">
                <a:lnSpc>
                  <a:spcPct val="120000"/>
                </a:lnSpc>
                <a:spcBef>
                  <a:spcPct val="0"/>
                </a:spcBef>
                <a:buNone/>
              </a:pPr>
              <a:r>
                <a:rPr lang="zh-CN" altLang="zh-CN" sz="2000" b="1">
                  <a:latin typeface="楷体_GB2312" pitchFamily="1" charset="-122"/>
                </a:rPr>
                <a:t>五分之一</a:t>
              </a:r>
              <a:endParaRPr lang="zh-CN" altLang="zh-CN" sz="2000" b="1">
                <a:latin typeface="楷体_GB2312" pitchFamily="1" charset="-122"/>
              </a:endParaRPr>
            </a:p>
          </p:txBody>
        </p:sp>
        <p:sp>
          <p:nvSpPr>
            <p:cNvPr id="11285" name="右箭头 3"/>
            <p:cNvSpPr/>
            <p:nvPr/>
          </p:nvSpPr>
          <p:spPr>
            <a:xfrm>
              <a:off x="0" y="26858"/>
              <a:ext cx="576000" cy="359034"/>
            </a:xfrm>
            <a:prstGeom prst="rightArrow">
              <a:avLst>
                <a:gd name="adj1" fmla="val 50000"/>
                <a:gd name="adj2" fmla="val 50000"/>
              </a:avLst>
            </a:prstGeom>
            <a:solidFill>
              <a:srgbClr val="FFC000"/>
            </a:solidFill>
            <a:ln w="9525">
              <a:noFill/>
            </a:ln>
          </p:spPr>
          <p:txBody>
            <a:bodyPr anchor="ctr" anchorCtr="0"/>
            <a:lstStyle>
              <a:lvl1pPr marL="342900" indent="-3429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0" sz="3200" u="none" kern="1200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0" sz="2800" u="none" kern="1200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0" sz="2400" u="none" kern="1200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0" sz="2000" u="none" kern="1200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»"/>
                <a:defRPr kumimoji="0" sz="2000" u="none" kern="1200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eaLnBrk="1" hangingPunct="1">
                <a:lnSpc>
                  <a:spcPct val="120000"/>
                </a:lnSpc>
                <a:spcBef>
                  <a:spcPct val="0"/>
                </a:spcBef>
                <a:buNone/>
              </a:pPr>
              <a:endParaRPr lang="zh-CN" altLang="zh-CN" sz="2000" b="1">
                <a:solidFill>
                  <a:srgbClr val="FF3300"/>
                </a:solidFill>
                <a:latin typeface="楷体_GB2312" pitchFamily="1" charset="-122"/>
              </a:endParaRPr>
            </a:p>
          </p:txBody>
        </p:sp>
      </p:grpSp>
      <p:grpSp>
        <p:nvGrpSpPr>
          <p:cNvPr id="11286" name="组合 5"/>
          <p:cNvGrpSpPr/>
          <p:nvPr/>
        </p:nvGrpSpPr>
        <p:grpSpPr>
          <a:xfrm>
            <a:off x="4675188" y="1416050"/>
            <a:ext cx="1193800" cy="815975"/>
            <a:chOff x="0" y="0"/>
            <a:chExt cx="1193279" cy="815975"/>
          </a:xfrm>
        </p:grpSpPr>
        <p:grpSp>
          <p:nvGrpSpPr>
            <p:cNvPr id="11287" name="Group 46"/>
            <p:cNvGrpSpPr/>
            <p:nvPr/>
          </p:nvGrpSpPr>
          <p:grpSpPr>
            <a:xfrm>
              <a:off x="905941" y="0"/>
              <a:ext cx="287338" cy="815975"/>
              <a:chOff x="0" y="0"/>
              <a:chExt cx="181" cy="514"/>
            </a:xfrm>
          </p:grpSpPr>
          <p:sp>
            <p:nvSpPr>
              <p:cNvPr id="11288" name="Text Box 47"/>
              <p:cNvSpPr/>
              <p:nvPr/>
            </p:nvSpPr>
            <p:spPr>
              <a:xfrm>
                <a:off x="0" y="0"/>
                <a:ext cx="136" cy="288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>
                <a:spAutoFit/>
              </a:bodyPr>
              <a:lstStyle>
                <a:lvl1pPr marL="342900" indent="-342900" algn="l" defTabSz="914400" rtl="0" eaLnBrk="0" fontAlgn="base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Char char="•"/>
                  <a:defRPr kumimoji="0" sz="3200" u="none" kern="1200" baseline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0" fontAlgn="base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Char char="–"/>
                  <a:defRPr kumimoji="0" sz="2800" u="none" kern="1200" baseline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0" fontAlgn="base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Char char="•"/>
                  <a:defRPr kumimoji="0" sz="2400" u="none" kern="1200" baseline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0" fontAlgn="base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Char char="–"/>
                  <a:defRPr kumimoji="0" sz="2000" u="none" kern="1200" baseline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0" fontAlgn="base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Char char="»"/>
                  <a:defRPr kumimoji="0" sz="2000" u="none" kern="1200" baseline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defRPr>
                </a:lvl5pPr>
              </a:lstStyle>
              <a:p>
                <a:pPr marL="0" lvl="0" indent="0" eaLnBrk="1" hangingPunct="1">
                  <a:spcBef>
                    <a:spcPct val="50000"/>
                  </a:spcBef>
                  <a:buNone/>
                </a:pPr>
                <a:r>
                  <a:rPr lang="en-US" altLang="zh-CN" sz="1800"/>
                  <a:t>1</a:t>
                </a:r>
                <a:endParaRPr lang="en-US" altLang="zh-CN" sz="1800"/>
              </a:p>
            </p:txBody>
          </p:sp>
          <p:sp>
            <p:nvSpPr>
              <p:cNvPr id="11289" name="Text Box 48"/>
              <p:cNvSpPr/>
              <p:nvPr/>
            </p:nvSpPr>
            <p:spPr>
              <a:xfrm>
                <a:off x="0" y="226"/>
                <a:ext cx="181" cy="288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>
                <a:spAutoFit/>
              </a:bodyPr>
              <a:lstStyle>
                <a:lvl1pPr marL="342900" indent="-342900" algn="l" defTabSz="914400" rtl="0" eaLnBrk="0" fontAlgn="base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Char char="•"/>
                  <a:defRPr kumimoji="0" sz="3200" u="none" kern="1200" baseline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0" fontAlgn="base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Char char="–"/>
                  <a:defRPr kumimoji="0" sz="2800" u="none" kern="1200" baseline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0" fontAlgn="base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Char char="•"/>
                  <a:defRPr kumimoji="0" sz="2400" u="none" kern="1200" baseline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0" fontAlgn="base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Char char="–"/>
                  <a:defRPr kumimoji="0" sz="2000" u="none" kern="1200" baseline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0" fontAlgn="base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Char char="»"/>
                  <a:defRPr kumimoji="0" sz="2000" u="none" kern="1200" baseline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defRPr>
                </a:lvl5pPr>
              </a:lstStyle>
              <a:p>
                <a:pPr marL="0" lvl="0" indent="0" eaLnBrk="1" hangingPunct="1">
                  <a:spcBef>
                    <a:spcPct val="50000"/>
                  </a:spcBef>
                  <a:buNone/>
                </a:pPr>
                <a:r>
                  <a:rPr lang="en-US" altLang="zh-CN" sz="1800"/>
                  <a:t>2</a:t>
                </a:r>
                <a:endParaRPr lang="en-US" altLang="zh-CN" sz="1800"/>
              </a:p>
            </p:txBody>
          </p:sp>
          <p:cxnSp>
            <p:nvCxnSpPr>
              <p:cNvPr id="11290" name="Line 49"/>
              <p:cNvCxnSpPr/>
              <p:nvPr/>
            </p:nvCxnSpPr>
            <p:spPr>
              <a:xfrm>
                <a:off x="36" y="254"/>
                <a:ext cx="136" cy="0"/>
              </a:xfrm>
              <a:prstGeom prst="line">
                <a:avLst/>
              </a:prstGeom>
              <a:ln w="19050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</p:cxnSp>
        </p:grpSp>
        <p:sp>
          <p:nvSpPr>
            <p:cNvPr id="11291" name="右箭头 3"/>
            <p:cNvSpPr/>
            <p:nvPr/>
          </p:nvSpPr>
          <p:spPr>
            <a:xfrm>
              <a:off x="0" y="228470"/>
              <a:ext cx="576000" cy="359034"/>
            </a:xfrm>
            <a:prstGeom prst="rightArrow">
              <a:avLst>
                <a:gd name="adj1" fmla="val 50000"/>
                <a:gd name="adj2" fmla="val 50000"/>
              </a:avLst>
            </a:prstGeom>
            <a:solidFill>
              <a:srgbClr val="FFC000"/>
            </a:solidFill>
            <a:ln w="9525">
              <a:noFill/>
            </a:ln>
          </p:spPr>
          <p:txBody>
            <a:bodyPr anchor="ctr" anchorCtr="0"/>
            <a:lstStyle>
              <a:lvl1pPr marL="342900" indent="-3429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0" sz="3200" u="none" kern="1200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0" sz="2800" u="none" kern="1200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0" sz="2400" u="none" kern="1200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0" sz="2000" u="none" kern="1200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»"/>
                <a:defRPr kumimoji="0" sz="2000" u="none" kern="1200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eaLnBrk="1" hangingPunct="1">
                <a:lnSpc>
                  <a:spcPct val="120000"/>
                </a:lnSpc>
                <a:spcBef>
                  <a:spcPct val="0"/>
                </a:spcBef>
                <a:buNone/>
              </a:pPr>
              <a:endParaRPr lang="zh-CN" altLang="zh-CN" sz="2000" b="1">
                <a:solidFill>
                  <a:srgbClr val="FF3300"/>
                </a:solidFill>
                <a:latin typeface="楷体_GB2312" pitchFamily="1" charset="-122"/>
              </a:endParaRPr>
            </a:p>
          </p:txBody>
        </p:sp>
      </p:grpSp>
      <p:grpSp>
        <p:nvGrpSpPr>
          <p:cNvPr id="11292" name="组合 6"/>
          <p:cNvGrpSpPr/>
          <p:nvPr/>
        </p:nvGrpSpPr>
        <p:grpSpPr>
          <a:xfrm>
            <a:off x="4675188" y="2435225"/>
            <a:ext cx="1193800" cy="785813"/>
            <a:chOff x="0" y="0"/>
            <a:chExt cx="1193279" cy="785813"/>
          </a:xfrm>
        </p:grpSpPr>
        <p:sp>
          <p:nvSpPr>
            <p:cNvPr id="11293" name="右箭头 3"/>
            <p:cNvSpPr/>
            <p:nvPr/>
          </p:nvSpPr>
          <p:spPr>
            <a:xfrm>
              <a:off x="0" y="223769"/>
              <a:ext cx="576000" cy="359034"/>
            </a:xfrm>
            <a:prstGeom prst="rightArrow">
              <a:avLst>
                <a:gd name="adj1" fmla="val 50000"/>
                <a:gd name="adj2" fmla="val 50000"/>
              </a:avLst>
            </a:prstGeom>
            <a:solidFill>
              <a:srgbClr val="FFC000"/>
            </a:solidFill>
            <a:ln w="9525">
              <a:noFill/>
            </a:ln>
          </p:spPr>
          <p:txBody>
            <a:bodyPr anchor="ctr" anchorCtr="0"/>
            <a:lstStyle>
              <a:lvl1pPr marL="342900" indent="-3429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0" sz="3200" u="none" kern="1200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0" sz="2800" u="none" kern="1200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0" sz="2400" u="none" kern="1200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0" sz="2000" u="none" kern="1200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»"/>
                <a:defRPr kumimoji="0" sz="2000" u="none" kern="1200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eaLnBrk="1" hangingPunct="1">
                <a:lnSpc>
                  <a:spcPct val="120000"/>
                </a:lnSpc>
                <a:spcBef>
                  <a:spcPct val="0"/>
                </a:spcBef>
                <a:buNone/>
              </a:pPr>
              <a:endParaRPr lang="zh-CN" altLang="zh-CN" sz="2000" b="1">
                <a:solidFill>
                  <a:srgbClr val="FF3300"/>
                </a:solidFill>
                <a:latin typeface="楷体_GB2312" pitchFamily="1" charset="-122"/>
              </a:endParaRPr>
            </a:p>
          </p:txBody>
        </p:sp>
        <p:grpSp>
          <p:nvGrpSpPr>
            <p:cNvPr id="11294" name="Group 46"/>
            <p:cNvGrpSpPr/>
            <p:nvPr/>
          </p:nvGrpSpPr>
          <p:grpSpPr>
            <a:xfrm>
              <a:off x="905941" y="0"/>
              <a:ext cx="287338" cy="785813"/>
              <a:chOff x="0" y="0"/>
              <a:chExt cx="181" cy="495"/>
            </a:xfrm>
          </p:grpSpPr>
          <p:sp>
            <p:nvSpPr>
              <p:cNvPr id="11295" name="Text Box 47"/>
              <p:cNvSpPr/>
              <p:nvPr/>
            </p:nvSpPr>
            <p:spPr>
              <a:xfrm>
                <a:off x="0" y="0"/>
                <a:ext cx="136" cy="288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>
                <a:spAutoFit/>
              </a:bodyPr>
              <a:lstStyle>
                <a:lvl1pPr marL="342900" indent="-342900" algn="l" defTabSz="914400" rtl="0" eaLnBrk="0" fontAlgn="base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Char char="•"/>
                  <a:defRPr kumimoji="0" sz="3200" u="none" kern="1200" baseline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0" fontAlgn="base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Char char="–"/>
                  <a:defRPr kumimoji="0" sz="2800" u="none" kern="1200" baseline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0" fontAlgn="base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Char char="•"/>
                  <a:defRPr kumimoji="0" sz="2400" u="none" kern="1200" baseline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0" fontAlgn="base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Char char="–"/>
                  <a:defRPr kumimoji="0" sz="2000" u="none" kern="1200" baseline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0" fontAlgn="base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Char char="»"/>
                  <a:defRPr kumimoji="0" sz="2000" u="none" kern="1200" baseline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defRPr>
                </a:lvl5pPr>
              </a:lstStyle>
              <a:p>
                <a:pPr marL="0" lvl="0" indent="0" eaLnBrk="1" hangingPunct="1">
                  <a:spcBef>
                    <a:spcPct val="50000"/>
                  </a:spcBef>
                  <a:buNone/>
                </a:pPr>
                <a:r>
                  <a:rPr lang="en-US" altLang="zh-CN" sz="1800"/>
                  <a:t>1</a:t>
                </a:r>
                <a:endParaRPr lang="en-US" altLang="zh-CN" sz="1800"/>
              </a:p>
            </p:txBody>
          </p:sp>
          <p:sp>
            <p:nvSpPr>
              <p:cNvPr id="11296" name="Text Box 48"/>
              <p:cNvSpPr/>
              <p:nvPr/>
            </p:nvSpPr>
            <p:spPr>
              <a:xfrm>
                <a:off x="0" y="226"/>
                <a:ext cx="181" cy="269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>
                <a:spAutoFit/>
              </a:bodyPr>
              <a:lstStyle>
                <a:lvl1pPr marL="342900" indent="-342900" algn="l" defTabSz="914400" rtl="0" eaLnBrk="0" fontAlgn="base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Char char="•"/>
                  <a:defRPr kumimoji="0" sz="3200" u="none" kern="1200" baseline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0" fontAlgn="base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Char char="–"/>
                  <a:defRPr kumimoji="0" sz="2800" u="none" kern="1200" baseline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0" fontAlgn="base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Char char="•"/>
                  <a:defRPr kumimoji="0" sz="2400" u="none" kern="1200" baseline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0" fontAlgn="base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Char char="–"/>
                  <a:defRPr kumimoji="0" sz="2000" u="none" kern="1200" baseline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0" fontAlgn="base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Char char="»"/>
                  <a:defRPr kumimoji="0" sz="2000" u="none" kern="1200" baseline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defRPr>
                </a:lvl5pPr>
              </a:lstStyle>
              <a:p>
                <a:pPr marL="0" lvl="0" indent="0" eaLnBrk="1" hangingPunct="1">
                  <a:spcBef>
                    <a:spcPct val="50000"/>
                  </a:spcBef>
                  <a:buNone/>
                </a:pPr>
                <a:r>
                  <a:rPr lang="en-US" altLang="zh-CN" sz="1800"/>
                  <a:t>4</a:t>
                </a:r>
                <a:endParaRPr lang="en-US" altLang="zh-CN" sz="1800"/>
              </a:p>
            </p:txBody>
          </p:sp>
          <p:cxnSp>
            <p:nvCxnSpPr>
              <p:cNvPr id="11297" name="Line 49"/>
              <p:cNvCxnSpPr/>
              <p:nvPr/>
            </p:nvCxnSpPr>
            <p:spPr>
              <a:xfrm>
                <a:off x="36" y="254"/>
                <a:ext cx="136" cy="0"/>
              </a:xfrm>
              <a:prstGeom prst="line">
                <a:avLst/>
              </a:prstGeom>
              <a:ln w="19050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</p:cxnSp>
        </p:grpSp>
      </p:grpSp>
      <p:grpSp>
        <p:nvGrpSpPr>
          <p:cNvPr id="11298" name="组合 7"/>
          <p:cNvGrpSpPr/>
          <p:nvPr/>
        </p:nvGrpSpPr>
        <p:grpSpPr>
          <a:xfrm>
            <a:off x="4675188" y="3600450"/>
            <a:ext cx="1193800" cy="785813"/>
            <a:chOff x="0" y="0"/>
            <a:chExt cx="1193279" cy="785813"/>
          </a:xfrm>
        </p:grpSpPr>
        <p:sp>
          <p:nvSpPr>
            <p:cNvPr id="11299" name="右箭头 3"/>
            <p:cNvSpPr/>
            <p:nvPr/>
          </p:nvSpPr>
          <p:spPr>
            <a:xfrm>
              <a:off x="0" y="211863"/>
              <a:ext cx="576000" cy="359034"/>
            </a:xfrm>
            <a:prstGeom prst="rightArrow">
              <a:avLst>
                <a:gd name="adj1" fmla="val 50000"/>
                <a:gd name="adj2" fmla="val 50000"/>
              </a:avLst>
            </a:prstGeom>
            <a:solidFill>
              <a:srgbClr val="FFC000"/>
            </a:solidFill>
            <a:ln w="9525">
              <a:noFill/>
            </a:ln>
          </p:spPr>
          <p:txBody>
            <a:bodyPr anchor="ctr" anchorCtr="0"/>
            <a:lstStyle>
              <a:lvl1pPr marL="342900" indent="-3429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0" sz="3200" u="none" kern="1200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0" sz="2800" u="none" kern="1200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0" sz="2400" u="none" kern="1200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0" sz="2000" u="none" kern="1200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»"/>
                <a:defRPr kumimoji="0" sz="2000" u="none" kern="1200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eaLnBrk="1" hangingPunct="1">
                <a:lnSpc>
                  <a:spcPct val="120000"/>
                </a:lnSpc>
                <a:spcBef>
                  <a:spcPct val="0"/>
                </a:spcBef>
                <a:buNone/>
              </a:pPr>
              <a:endParaRPr lang="zh-CN" altLang="zh-CN" sz="2000" b="1">
                <a:solidFill>
                  <a:srgbClr val="FF3300"/>
                </a:solidFill>
                <a:latin typeface="楷体_GB2312" pitchFamily="1" charset="-122"/>
              </a:endParaRPr>
            </a:p>
          </p:txBody>
        </p:sp>
        <p:grpSp>
          <p:nvGrpSpPr>
            <p:cNvPr id="11300" name="Group 46"/>
            <p:cNvGrpSpPr/>
            <p:nvPr/>
          </p:nvGrpSpPr>
          <p:grpSpPr>
            <a:xfrm>
              <a:off x="905941" y="0"/>
              <a:ext cx="287338" cy="785813"/>
              <a:chOff x="0" y="0"/>
              <a:chExt cx="181" cy="495"/>
            </a:xfrm>
          </p:grpSpPr>
          <p:sp>
            <p:nvSpPr>
              <p:cNvPr id="11301" name="Text Box 47"/>
              <p:cNvSpPr/>
              <p:nvPr/>
            </p:nvSpPr>
            <p:spPr>
              <a:xfrm>
                <a:off x="0" y="0"/>
                <a:ext cx="136" cy="288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>
                <a:spAutoFit/>
              </a:bodyPr>
              <a:lstStyle>
                <a:lvl1pPr marL="342900" indent="-342900" algn="l" defTabSz="914400" rtl="0" eaLnBrk="0" fontAlgn="base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Char char="•"/>
                  <a:defRPr kumimoji="0" sz="3200" u="none" kern="1200" baseline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0" fontAlgn="base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Char char="–"/>
                  <a:defRPr kumimoji="0" sz="2800" u="none" kern="1200" baseline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0" fontAlgn="base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Char char="•"/>
                  <a:defRPr kumimoji="0" sz="2400" u="none" kern="1200" baseline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0" fontAlgn="base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Char char="–"/>
                  <a:defRPr kumimoji="0" sz="2000" u="none" kern="1200" baseline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0" fontAlgn="base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Char char="»"/>
                  <a:defRPr kumimoji="0" sz="2000" u="none" kern="1200" baseline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defRPr>
                </a:lvl5pPr>
              </a:lstStyle>
              <a:p>
                <a:pPr marL="0" lvl="0" indent="0" eaLnBrk="1" hangingPunct="1">
                  <a:spcBef>
                    <a:spcPct val="50000"/>
                  </a:spcBef>
                  <a:buNone/>
                </a:pPr>
                <a:r>
                  <a:rPr lang="en-US" altLang="zh-CN" sz="1800"/>
                  <a:t>1</a:t>
                </a:r>
                <a:endParaRPr lang="en-US" altLang="zh-CN" sz="1800"/>
              </a:p>
            </p:txBody>
          </p:sp>
          <p:sp>
            <p:nvSpPr>
              <p:cNvPr id="11302" name="Text Box 48"/>
              <p:cNvSpPr/>
              <p:nvPr/>
            </p:nvSpPr>
            <p:spPr>
              <a:xfrm>
                <a:off x="0" y="226"/>
                <a:ext cx="181" cy="269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>
                <a:spAutoFit/>
              </a:bodyPr>
              <a:lstStyle>
                <a:lvl1pPr marL="342900" indent="-342900" algn="l" defTabSz="914400" rtl="0" eaLnBrk="0" fontAlgn="base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Char char="•"/>
                  <a:defRPr kumimoji="0" sz="3200" u="none" kern="1200" baseline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0" fontAlgn="base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Char char="–"/>
                  <a:defRPr kumimoji="0" sz="2800" u="none" kern="1200" baseline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0" fontAlgn="base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Char char="•"/>
                  <a:defRPr kumimoji="0" sz="2400" u="none" kern="1200" baseline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0" fontAlgn="base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Char char="–"/>
                  <a:defRPr kumimoji="0" sz="2000" u="none" kern="1200" baseline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0" fontAlgn="base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Char char="»"/>
                  <a:defRPr kumimoji="0" sz="2000" u="none" kern="1200" baseline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defRPr>
                </a:lvl5pPr>
              </a:lstStyle>
              <a:p>
                <a:pPr marL="0" lvl="0" indent="0" eaLnBrk="1" hangingPunct="1">
                  <a:spcBef>
                    <a:spcPct val="50000"/>
                  </a:spcBef>
                  <a:buNone/>
                </a:pPr>
                <a:r>
                  <a:rPr lang="en-US" altLang="zh-CN" sz="1800"/>
                  <a:t>3</a:t>
                </a:r>
                <a:endParaRPr lang="en-US" altLang="zh-CN" sz="1800"/>
              </a:p>
            </p:txBody>
          </p:sp>
          <p:cxnSp>
            <p:nvCxnSpPr>
              <p:cNvPr id="11303" name="Line 49"/>
              <p:cNvCxnSpPr/>
              <p:nvPr/>
            </p:nvCxnSpPr>
            <p:spPr>
              <a:xfrm>
                <a:off x="36" y="254"/>
                <a:ext cx="136" cy="0"/>
              </a:xfrm>
              <a:prstGeom prst="line">
                <a:avLst/>
              </a:prstGeom>
              <a:ln w="19050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</p:cxnSp>
        </p:grpSp>
      </p:grpSp>
      <p:grpSp>
        <p:nvGrpSpPr>
          <p:cNvPr id="11304" name="组合 8"/>
          <p:cNvGrpSpPr/>
          <p:nvPr/>
        </p:nvGrpSpPr>
        <p:grpSpPr>
          <a:xfrm>
            <a:off x="4675188" y="4656138"/>
            <a:ext cx="1193800" cy="785812"/>
            <a:chOff x="0" y="0"/>
            <a:chExt cx="1193279" cy="785813"/>
          </a:xfrm>
        </p:grpSpPr>
        <p:sp>
          <p:nvSpPr>
            <p:cNvPr id="11305" name="右箭头 3"/>
            <p:cNvSpPr/>
            <p:nvPr/>
          </p:nvSpPr>
          <p:spPr>
            <a:xfrm>
              <a:off x="0" y="231577"/>
              <a:ext cx="576000" cy="359034"/>
            </a:xfrm>
            <a:prstGeom prst="rightArrow">
              <a:avLst>
                <a:gd name="adj1" fmla="val 50000"/>
                <a:gd name="adj2" fmla="val 50000"/>
              </a:avLst>
            </a:prstGeom>
            <a:solidFill>
              <a:srgbClr val="FFC000"/>
            </a:solidFill>
            <a:ln w="9525">
              <a:noFill/>
            </a:ln>
          </p:spPr>
          <p:txBody>
            <a:bodyPr anchor="ctr" anchorCtr="0"/>
            <a:lstStyle>
              <a:lvl1pPr marL="342900" indent="-3429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0" sz="3200" u="none" kern="1200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0" sz="2800" u="none" kern="1200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0" sz="2400" u="none" kern="1200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0" sz="2000" u="none" kern="1200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»"/>
                <a:defRPr kumimoji="0" sz="2000" u="none" kern="1200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eaLnBrk="1" hangingPunct="1">
                <a:lnSpc>
                  <a:spcPct val="120000"/>
                </a:lnSpc>
                <a:spcBef>
                  <a:spcPct val="0"/>
                </a:spcBef>
                <a:buNone/>
              </a:pPr>
              <a:endParaRPr lang="zh-CN" altLang="zh-CN" sz="2000" b="1">
                <a:solidFill>
                  <a:srgbClr val="FF3300"/>
                </a:solidFill>
                <a:latin typeface="楷体_GB2312" pitchFamily="1" charset="-122"/>
              </a:endParaRPr>
            </a:p>
          </p:txBody>
        </p:sp>
        <p:grpSp>
          <p:nvGrpSpPr>
            <p:cNvPr id="11306" name="Group 46"/>
            <p:cNvGrpSpPr/>
            <p:nvPr/>
          </p:nvGrpSpPr>
          <p:grpSpPr>
            <a:xfrm>
              <a:off x="905941" y="0"/>
              <a:ext cx="287338" cy="785813"/>
              <a:chOff x="0" y="0"/>
              <a:chExt cx="181" cy="495"/>
            </a:xfrm>
          </p:grpSpPr>
          <p:sp>
            <p:nvSpPr>
              <p:cNvPr id="11307" name="Text Box 47"/>
              <p:cNvSpPr/>
              <p:nvPr/>
            </p:nvSpPr>
            <p:spPr>
              <a:xfrm>
                <a:off x="0" y="0"/>
                <a:ext cx="136" cy="288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>
                <a:spAutoFit/>
              </a:bodyPr>
              <a:lstStyle>
                <a:lvl1pPr marL="342900" indent="-342900" algn="l" defTabSz="914400" rtl="0" eaLnBrk="0" fontAlgn="base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Char char="•"/>
                  <a:defRPr kumimoji="0" sz="3200" u="none" kern="1200" baseline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0" fontAlgn="base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Char char="–"/>
                  <a:defRPr kumimoji="0" sz="2800" u="none" kern="1200" baseline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0" fontAlgn="base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Char char="•"/>
                  <a:defRPr kumimoji="0" sz="2400" u="none" kern="1200" baseline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0" fontAlgn="base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Char char="–"/>
                  <a:defRPr kumimoji="0" sz="2000" u="none" kern="1200" baseline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0" fontAlgn="base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Char char="»"/>
                  <a:defRPr kumimoji="0" sz="2000" u="none" kern="1200" baseline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defRPr>
                </a:lvl5pPr>
              </a:lstStyle>
              <a:p>
                <a:pPr marL="0" lvl="0" indent="0" eaLnBrk="1" hangingPunct="1">
                  <a:spcBef>
                    <a:spcPct val="50000"/>
                  </a:spcBef>
                  <a:buNone/>
                </a:pPr>
                <a:r>
                  <a:rPr lang="en-US" altLang="zh-CN" sz="1800"/>
                  <a:t>1</a:t>
                </a:r>
                <a:endParaRPr lang="en-US" altLang="zh-CN" sz="1800"/>
              </a:p>
            </p:txBody>
          </p:sp>
          <p:sp>
            <p:nvSpPr>
              <p:cNvPr id="11308" name="Text Box 48"/>
              <p:cNvSpPr/>
              <p:nvPr/>
            </p:nvSpPr>
            <p:spPr>
              <a:xfrm>
                <a:off x="0" y="226"/>
                <a:ext cx="181" cy="269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>
                <a:spAutoFit/>
              </a:bodyPr>
              <a:lstStyle>
                <a:lvl1pPr marL="342900" indent="-342900" algn="l" defTabSz="914400" rtl="0" eaLnBrk="0" fontAlgn="base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Char char="•"/>
                  <a:defRPr kumimoji="0" sz="3200" u="none" kern="1200" baseline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0" fontAlgn="base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Char char="–"/>
                  <a:defRPr kumimoji="0" sz="2800" u="none" kern="1200" baseline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0" fontAlgn="base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Char char="•"/>
                  <a:defRPr kumimoji="0" sz="2400" u="none" kern="1200" baseline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0" fontAlgn="base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Char char="–"/>
                  <a:defRPr kumimoji="0" sz="2000" u="none" kern="1200" baseline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0" fontAlgn="base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Char char="»"/>
                  <a:defRPr kumimoji="0" sz="2000" u="none" kern="1200" baseline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defRPr>
                </a:lvl5pPr>
              </a:lstStyle>
              <a:p>
                <a:pPr marL="0" lvl="0" indent="0" eaLnBrk="1" hangingPunct="1">
                  <a:spcBef>
                    <a:spcPct val="50000"/>
                  </a:spcBef>
                  <a:buNone/>
                </a:pPr>
                <a:r>
                  <a:rPr lang="en-US" altLang="zh-CN" sz="1800"/>
                  <a:t>5</a:t>
                </a:r>
                <a:endParaRPr lang="en-US" altLang="zh-CN" sz="1800"/>
              </a:p>
            </p:txBody>
          </p:sp>
          <p:cxnSp>
            <p:nvCxnSpPr>
              <p:cNvPr id="11309" name="Line 49"/>
              <p:cNvCxnSpPr/>
              <p:nvPr/>
            </p:nvCxnSpPr>
            <p:spPr>
              <a:xfrm>
                <a:off x="36" y="254"/>
                <a:ext cx="136" cy="0"/>
              </a:xfrm>
              <a:prstGeom prst="line">
                <a:avLst/>
              </a:prstGeom>
              <a:ln w="19050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</p:cxnSp>
        </p:grpSp>
      </p:grpSp>
      <p:pic>
        <p:nvPicPr>
          <p:cNvPr id="11310" name="Picture 82"/>
          <p:cNvPicPr>
            <a:picLocks noChangeAspect="1"/>
          </p:cNvPicPr>
          <p:nvPr/>
        </p:nvPicPr>
        <p:blipFill>
          <a:blip r:embed="rId5">
            <a:lum contrast="100000"/>
          </a:blip>
          <a:stretch>
            <a:fillRect/>
          </a:stretch>
        </p:blipFill>
        <p:spPr>
          <a:xfrm>
            <a:off x="388938" y="4662488"/>
            <a:ext cx="1973262" cy="82232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>
    <p:strips dir="ld"/>
    <p:sndAc>
      <p:stSnd>
        <p:snd r:embed="rId6" name="wind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 fill="hold"/>
                                        <p:tgtEl>
                                          <p:spTgt spid="112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 fill="hold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 fill="hold"/>
                                        <p:tgtEl>
                                          <p:spTgt spid="112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 fill="hold"/>
                                        <p:tgtEl>
                                          <p:spTgt spid="112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 fill="hold"/>
                                        <p:tgtEl>
                                          <p:spTgt spid="112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 fill="hold"/>
                                        <p:tgtEl>
                                          <p:spTgt spid="11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 fill="hold"/>
                                        <p:tgtEl>
                                          <p:spTgt spid="112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 fill="hold"/>
                                        <p:tgtEl>
                                          <p:spTgt spid="112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 fill="hold"/>
                                        <p:tgtEl>
                                          <p:spTgt spid="112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 fill="hold"/>
                                        <p:tgtEl>
                                          <p:spTgt spid="113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 fill="hold"/>
                                        <p:tgtEl>
                                          <p:spTgt spid="112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 fill="hold"/>
                                        <p:tgtEl>
                                          <p:spTgt spid="113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7" dur="500" fill="hold"/>
                                        <p:tgtEl>
                                          <p:spTgt spid="11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 fill="hold"/>
                                        <p:tgtEl>
                                          <p:spTgt spid="112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9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12290" name="TextBox 15"/>
          <p:cNvSpPr/>
          <p:nvPr/>
        </p:nvSpPr>
        <p:spPr>
          <a:xfrm>
            <a:off x="5038725" y="3179763"/>
            <a:ext cx="2816225" cy="492125"/>
          </a:xfrm>
          <a:prstGeom prst="rect">
            <a:avLst/>
          </a:prstGeom>
          <a:solidFill>
            <a:srgbClr val="FFE1FF"/>
          </a:solidFill>
          <a:ln w="9525">
            <a:noFill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None/>
            </a:pPr>
            <a:r>
              <a:rPr lang="zh-CN" altLang="zh-CN" sz="2600" b="1">
                <a:latin typeface="楷体_GB2312" pitchFamily="1" charset="-122"/>
              </a:rPr>
              <a:t>读作：</a:t>
            </a:r>
            <a:r>
              <a:rPr lang="zh-CN" altLang="zh-CN" sz="2600" b="1">
                <a:solidFill>
                  <a:srgbClr val="FF0000"/>
                </a:solidFill>
                <a:latin typeface="楷体_GB2312" pitchFamily="1" charset="-122"/>
              </a:rPr>
              <a:t>三分之一</a:t>
            </a:r>
            <a:endParaRPr lang="zh-CN" altLang="zh-CN" sz="2600" b="1">
              <a:solidFill>
                <a:srgbClr val="FF0000"/>
              </a:solidFill>
              <a:latin typeface="楷体_GB2312" pitchFamily="1" charset="-122"/>
            </a:endParaRPr>
          </a:p>
        </p:txBody>
      </p:sp>
      <p:sp>
        <p:nvSpPr>
          <p:cNvPr id="12291" name="TextBox 54"/>
          <p:cNvSpPr/>
          <p:nvPr/>
        </p:nvSpPr>
        <p:spPr>
          <a:xfrm>
            <a:off x="466725" y="4581525"/>
            <a:ext cx="8208963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2000" b="1">
                <a:latin typeface="楷体_GB2312" pitchFamily="1" charset="-122"/>
              </a:rPr>
              <a:t>活动：从黑板上任意挑选一个分数，跟同桌说一说它各部分的名称。</a:t>
            </a:r>
            <a:endParaRPr lang="en-US" altLang="zh-CN" sz="2000" b="1">
              <a:latin typeface="楷体_GB2312" pitchFamily="1" charset="-122"/>
            </a:endParaRPr>
          </a:p>
        </p:txBody>
      </p:sp>
      <p:grpSp>
        <p:nvGrpSpPr>
          <p:cNvPr id="12292" name="Group 26"/>
          <p:cNvGrpSpPr/>
          <p:nvPr/>
        </p:nvGrpSpPr>
        <p:grpSpPr>
          <a:xfrm>
            <a:off x="1908175" y="2490788"/>
            <a:ext cx="865188" cy="1809750"/>
            <a:chOff x="0" y="0"/>
            <a:chExt cx="545" cy="1140"/>
          </a:xfrm>
        </p:grpSpPr>
        <p:sp>
          <p:nvSpPr>
            <p:cNvPr id="12293" name="Text Box 22"/>
            <p:cNvSpPr/>
            <p:nvPr/>
          </p:nvSpPr>
          <p:spPr>
            <a:xfrm>
              <a:off x="0" y="0"/>
              <a:ext cx="545" cy="50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>
              <a:lvl1pPr marL="342900" indent="-3429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0" sz="3200" u="none" kern="1200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0" sz="2800" u="none" kern="1200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0" sz="2400" u="none" kern="1200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0" sz="2000" u="none" kern="1200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»"/>
                <a:defRPr kumimoji="0" sz="2000" u="none" kern="1200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algn="ctr" eaLnBrk="1" hangingPunct="1">
                <a:spcBef>
                  <a:spcPct val="50000"/>
                </a:spcBef>
                <a:buNone/>
              </a:pPr>
              <a:r>
                <a:rPr lang="en-US" altLang="zh-CN" sz="4200"/>
                <a:t>1</a:t>
              </a:r>
              <a:endParaRPr lang="en-US" altLang="zh-CN" sz="4200"/>
            </a:p>
          </p:txBody>
        </p:sp>
        <p:sp>
          <p:nvSpPr>
            <p:cNvPr id="12294" name="Text Box 23"/>
            <p:cNvSpPr/>
            <p:nvPr/>
          </p:nvSpPr>
          <p:spPr>
            <a:xfrm>
              <a:off x="32" y="593"/>
              <a:ext cx="480" cy="547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>
              <a:lvl1pPr marL="342900" indent="-3429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0" sz="3200" u="none" kern="1200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0" sz="2800" u="none" kern="1200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0" sz="2400" u="none" kern="1200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0" sz="2000" u="none" kern="1200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»"/>
                <a:defRPr kumimoji="0" sz="2000" u="none" kern="1200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algn="ctr" eaLnBrk="1" hangingPunct="1">
                <a:spcBef>
                  <a:spcPct val="50000"/>
                </a:spcBef>
                <a:buNone/>
              </a:pPr>
              <a:r>
                <a:rPr lang="en-US" altLang="zh-CN" sz="4200"/>
                <a:t>3</a:t>
              </a:r>
              <a:endParaRPr lang="en-US" altLang="zh-CN" sz="4200"/>
            </a:p>
          </p:txBody>
        </p:sp>
        <p:cxnSp>
          <p:nvCxnSpPr>
            <p:cNvPr id="12295" name="Line 24"/>
            <p:cNvCxnSpPr/>
            <p:nvPr/>
          </p:nvCxnSpPr>
          <p:spPr>
            <a:xfrm>
              <a:off x="104" y="569"/>
              <a:ext cx="336" cy="0"/>
            </a:xfrm>
            <a:prstGeom prst="line">
              <a:avLst/>
            </a:prstGeom>
            <a:ln w="25400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cxnSp>
      </p:grpSp>
      <p:sp>
        <p:nvSpPr>
          <p:cNvPr id="12296" name="Text Box 27"/>
          <p:cNvSpPr/>
          <p:nvPr/>
        </p:nvSpPr>
        <p:spPr>
          <a:xfrm>
            <a:off x="2608263" y="3014663"/>
            <a:ext cx="3600450" cy="641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en-US" altLang="zh-CN" sz="3000">
                <a:solidFill>
                  <a:srgbClr val="0066FF"/>
                </a:solidFill>
                <a:latin typeface="宋体" panose="02010600030101010101" pitchFamily="2" charset="-122"/>
              </a:rPr>
              <a:t>……</a:t>
            </a:r>
            <a:r>
              <a:rPr lang="en-US" altLang="zh-CN" sz="2600">
                <a:solidFill>
                  <a:srgbClr val="0066FF"/>
                </a:solidFill>
                <a:latin typeface="宋体" panose="02010600030101010101" pitchFamily="2" charset="-122"/>
              </a:rPr>
              <a:t> </a:t>
            </a:r>
            <a:r>
              <a:rPr lang="zh-CN" altLang="en-US" sz="2600">
                <a:solidFill>
                  <a:srgbClr val="FF0000"/>
                </a:solidFill>
              </a:rPr>
              <a:t>分数线</a:t>
            </a:r>
            <a:endParaRPr lang="zh-CN" altLang="en-US" sz="2600">
              <a:solidFill>
                <a:srgbClr val="FF0000"/>
              </a:solidFill>
            </a:endParaRPr>
          </a:p>
        </p:txBody>
      </p:sp>
      <p:sp>
        <p:nvSpPr>
          <p:cNvPr id="12297" name="Text Box 28"/>
          <p:cNvSpPr/>
          <p:nvPr/>
        </p:nvSpPr>
        <p:spPr>
          <a:xfrm>
            <a:off x="2608263" y="2589213"/>
            <a:ext cx="3889375" cy="641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en-US" altLang="zh-CN" sz="3000">
                <a:solidFill>
                  <a:srgbClr val="0066FF"/>
                </a:solidFill>
                <a:latin typeface="宋体" panose="02010600030101010101" pitchFamily="2" charset="-122"/>
              </a:rPr>
              <a:t>……</a:t>
            </a:r>
            <a:r>
              <a:rPr lang="en-US" altLang="zh-CN" sz="2600">
                <a:solidFill>
                  <a:srgbClr val="0066FF"/>
                </a:solidFill>
              </a:rPr>
              <a:t> </a:t>
            </a:r>
            <a:r>
              <a:rPr lang="zh-CN" altLang="en-US" sz="2600">
                <a:solidFill>
                  <a:srgbClr val="FF0000"/>
                </a:solidFill>
              </a:rPr>
              <a:t>分子</a:t>
            </a:r>
            <a:endParaRPr lang="zh-CN" altLang="en-US" sz="2600">
              <a:solidFill>
                <a:srgbClr val="FF0000"/>
              </a:solidFill>
            </a:endParaRPr>
          </a:p>
        </p:txBody>
      </p:sp>
      <p:sp>
        <p:nvSpPr>
          <p:cNvPr id="12298" name="Text Box 29"/>
          <p:cNvSpPr/>
          <p:nvPr/>
        </p:nvSpPr>
        <p:spPr>
          <a:xfrm>
            <a:off x="2608263" y="3532188"/>
            <a:ext cx="3455987" cy="641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en-US" altLang="zh-CN" sz="3000">
                <a:solidFill>
                  <a:srgbClr val="0066FF"/>
                </a:solidFill>
                <a:latin typeface="宋体" panose="02010600030101010101" pitchFamily="2" charset="-122"/>
              </a:rPr>
              <a:t>……</a:t>
            </a:r>
            <a:r>
              <a:rPr lang="en-US" altLang="zh-CN" sz="2600">
                <a:solidFill>
                  <a:srgbClr val="0066FF"/>
                </a:solidFill>
              </a:rPr>
              <a:t> </a:t>
            </a:r>
            <a:r>
              <a:rPr lang="zh-CN" altLang="en-US" sz="2600">
                <a:solidFill>
                  <a:srgbClr val="FF0000"/>
                </a:solidFill>
              </a:rPr>
              <a:t>分母</a:t>
            </a:r>
            <a:endParaRPr lang="zh-CN" altLang="en-US" sz="2600">
              <a:solidFill>
                <a:srgbClr val="FF0000"/>
              </a:solidFill>
            </a:endParaRPr>
          </a:p>
        </p:txBody>
      </p:sp>
      <p:grpSp>
        <p:nvGrpSpPr>
          <p:cNvPr id="12299" name="Group 33"/>
          <p:cNvGrpSpPr/>
          <p:nvPr/>
        </p:nvGrpSpPr>
        <p:grpSpPr>
          <a:xfrm>
            <a:off x="107950" y="476250"/>
            <a:ext cx="8132763" cy="1657350"/>
            <a:chOff x="0" y="0"/>
            <a:chExt cx="4267" cy="806"/>
          </a:xfrm>
        </p:grpSpPr>
        <p:pic>
          <p:nvPicPr>
            <p:cNvPr id="12300" name="Picture 19" descr="女天使副本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0"/>
              <a:ext cx="960" cy="806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12301" name="AutoShape 27"/>
            <p:cNvSpPr/>
            <p:nvPr/>
          </p:nvSpPr>
          <p:spPr>
            <a:xfrm>
              <a:off x="1179" y="46"/>
              <a:ext cx="3088" cy="579"/>
            </a:xfrm>
            <a:prstGeom prst="wedgeRoundRectCallout">
              <a:avLst>
                <a:gd name="adj1" fmla="val -56125"/>
                <a:gd name="adj2" fmla="val 27741"/>
                <a:gd name="adj3" fmla="val 16667"/>
              </a:avLst>
            </a:prstGeom>
            <a:solidFill>
              <a:schemeClr val="bg1"/>
            </a:solidFill>
            <a:ln w="19050" cap="flat" cmpd="sng">
              <a:solidFill>
                <a:srgbClr val="3399FF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>
              <a:spAutoFit/>
            </a:bodyPr>
            <a:lstStyle>
              <a:lvl1pPr marL="342900" indent="-3429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0" sz="3200" u="none" kern="1200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0" sz="2800" u="none" kern="1200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0" sz="2400" u="none" kern="1200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0" sz="2000" u="none" kern="1200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»"/>
                <a:defRPr kumimoji="0" sz="2000" u="none" kern="1200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eaLnBrk="1" hangingPunct="1">
                <a:lnSpc>
                  <a:spcPct val="120000"/>
                </a:lnSpc>
                <a:spcBef>
                  <a:spcPct val="0"/>
                </a:spcBef>
                <a:buNone/>
              </a:pPr>
              <a:r>
                <a:rPr lang="zh-CN" altLang="en-US" sz="2400" b="1">
                  <a:latin typeface="楷体_GB2312" pitchFamily="1" charset="-122"/>
                </a:rPr>
                <a:t>同学们，你们知道吗，分数的每一部分</a:t>
              </a:r>
              <a:endParaRPr lang="en-US" altLang="zh-CN" sz="2400" b="1">
                <a:latin typeface="楷体_GB2312" pitchFamily="1" charset="-122"/>
              </a:endParaRPr>
            </a:p>
            <a:p>
              <a:pPr marL="0" lvl="0" indent="0" eaLnBrk="1" hangingPunct="1">
                <a:lnSpc>
                  <a:spcPct val="120000"/>
                </a:lnSpc>
                <a:spcBef>
                  <a:spcPct val="0"/>
                </a:spcBef>
                <a:buNone/>
              </a:pPr>
              <a:r>
                <a:rPr lang="zh-CN" altLang="en-US" sz="2400" b="1">
                  <a:latin typeface="楷体_GB2312" pitchFamily="1" charset="-122"/>
                </a:rPr>
                <a:t>都有名字。让我们一起来认识一下吧！</a:t>
              </a:r>
              <a:endParaRPr lang="zh-CN" altLang="en-US" sz="2400" b="1">
                <a:latin typeface="楷体_GB2312" pitchFamily="1" charset="-122"/>
              </a:endParaRPr>
            </a:p>
          </p:txBody>
        </p:sp>
      </p:grpSp>
    </p:spTree>
  </p:cSld>
  <p:clrMapOvr>
    <a:masterClrMapping/>
  </p:clrMapOvr>
  <p:transition>
    <p:comb dir="vert"/>
    <p:sndAc>
      <p:stSnd>
        <p:snd r:embed="rId3" name="wind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 fill="hold"/>
                                        <p:tgtEl>
                                          <p:spTgt spid="122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 fill="hold"/>
                                        <p:tgtEl>
                                          <p:spTgt spid="12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 fill="hold"/>
                                        <p:tgtEl>
                                          <p:spTgt spid="122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 fill="hold"/>
                                        <p:tgtEl>
                                          <p:spTgt spid="122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 fill="hold"/>
                                        <p:tgtEl>
                                          <p:spTgt spid="122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 fill="hold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 fill="hold"/>
                                        <p:tgtEl>
                                          <p:spTgt spid="12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0" grpId="0" animBg="1"/>
      <p:bldP spid="12291" grpId="0" animBg="1"/>
      <p:bldP spid="12296" grpId="0" animBg="1"/>
      <p:bldP spid="12297" grpId="0" animBg="1"/>
      <p:bldP spid="12298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13314" name="WordArt 2"/>
          <p:cNvSpPr/>
          <p:nvPr/>
        </p:nvSpPr>
        <p:spPr>
          <a:xfrm>
            <a:off x="612775" y="835025"/>
            <a:ext cx="3527425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/>
          </a:bodyPr>
          <a:p>
            <a:pPr algn="ctr" eaLnBrk="0" hangingPunct="0"/>
            <a:r>
              <a:rPr lang="zh-CN" altLang="en-US" sz="4800" b="1" spc="2400">
                <a:ln w="25400" cap="flat" cmpd="sng">
                  <a:solidFill>
                    <a:srgbClr val="008080"/>
                  </a:solidFill>
                  <a:prstDash val="solid"/>
                  <a:headEnd type="none" w="med" len="med"/>
                  <a:tailEnd type="none" w="med" len="med"/>
                </a:ln>
                <a:solidFill>
                  <a:srgbClr val="FFFF00"/>
                </a:solidFill>
                <a:effectLst>
                  <a:outerShdw dist="35921" dir="2699999" sy="50000" kx="2115830" algn="bl" rotWithShape="0">
                    <a:srgbClr val="C0C0C0">
                      <a:alpha val="75000"/>
                    </a:srgbClr>
                  </a:outerShdw>
                </a:effectLst>
                <a:latin typeface="黑体" panose="02010609060101010101" charset="-122"/>
                <a:ea typeface="黑体" panose="02010609060101010101" charset="-122"/>
              </a:rPr>
              <a:t>思考 判断思考 判断</a:t>
            </a:r>
            <a:endParaRPr lang="zh-CN" altLang="en-US" sz="4800" b="1" spc="2400">
              <a:ln w="25400" cap="flat" cmpd="sng">
                <a:solidFill>
                  <a:srgbClr val="008080"/>
                </a:solidFill>
                <a:prstDash val="solid"/>
                <a:headEnd type="none" w="med" len="med"/>
                <a:tailEnd type="none" w="med" len="med"/>
              </a:ln>
              <a:solidFill>
                <a:srgbClr val="FFFF00"/>
              </a:solidFill>
              <a:effectLst>
                <a:outerShdw dist="35921" dir="2699999" sy="50000" kx="2115830" algn="bl" rotWithShape="0">
                  <a:srgbClr val="C0C0C0">
                    <a:alpha val="75000"/>
                  </a:srgbClr>
                </a:outerShdw>
              </a:effectLst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13315" name="TextBox 10"/>
          <p:cNvSpPr/>
          <p:nvPr/>
        </p:nvSpPr>
        <p:spPr>
          <a:xfrm>
            <a:off x="901700" y="2563813"/>
            <a:ext cx="7704138" cy="6032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2800" b="1">
                <a:latin typeface="楷体" panose="02010609060101010101" pitchFamily="49" charset="-122"/>
                <a:ea typeface="楷体" panose="02010609060101010101" pitchFamily="49" charset="-122"/>
              </a:rPr>
              <a:t>把一个物体分成 2 份,每份是它的   。（    ）</a:t>
            </a:r>
            <a:endParaRPr lang="zh-CN" altLang="en-US"/>
          </a:p>
        </p:txBody>
      </p:sp>
      <p:sp>
        <p:nvSpPr>
          <p:cNvPr id="13316" name="Text Box 13"/>
          <p:cNvSpPr/>
          <p:nvPr/>
        </p:nvSpPr>
        <p:spPr>
          <a:xfrm>
            <a:off x="6435725" y="2506663"/>
            <a:ext cx="263525" cy="3651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eaLnBrk="1" hangingPunct="1">
              <a:spcBef>
                <a:spcPct val="50000"/>
              </a:spcBef>
              <a:buNone/>
            </a:pPr>
            <a:r>
              <a:rPr lang="en-US" altLang="zh-CN" sz="1800" b="1">
                <a:solidFill>
                  <a:srgbClr val="FF3300"/>
                </a:solidFill>
              </a:rPr>
              <a:t>1</a:t>
            </a:r>
            <a:endParaRPr lang="en-US" altLang="zh-CN" sz="1800" b="1">
              <a:solidFill>
                <a:srgbClr val="FF3300"/>
              </a:solidFill>
            </a:endParaRPr>
          </a:p>
        </p:txBody>
      </p:sp>
      <p:sp>
        <p:nvSpPr>
          <p:cNvPr id="13317" name="Text Box 14"/>
          <p:cNvSpPr/>
          <p:nvPr/>
        </p:nvSpPr>
        <p:spPr>
          <a:xfrm>
            <a:off x="6429375" y="2913063"/>
            <a:ext cx="350838" cy="3651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eaLnBrk="1" hangingPunct="1">
              <a:spcBef>
                <a:spcPct val="50000"/>
              </a:spcBef>
              <a:buNone/>
            </a:pPr>
            <a:r>
              <a:rPr lang="zh-CN" altLang="en-US" sz="1800" b="1">
                <a:solidFill>
                  <a:srgbClr val="FF3300"/>
                </a:solidFill>
              </a:rPr>
              <a:t>3</a:t>
            </a:r>
            <a:endParaRPr lang="en-US" altLang="zh-CN" sz="1800" b="1">
              <a:solidFill>
                <a:srgbClr val="FF3300"/>
              </a:solidFill>
            </a:endParaRPr>
          </a:p>
        </p:txBody>
      </p:sp>
      <p:cxnSp>
        <p:nvCxnSpPr>
          <p:cNvPr id="13318" name="Line 15"/>
          <p:cNvCxnSpPr/>
          <p:nvPr/>
        </p:nvCxnSpPr>
        <p:spPr>
          <a:xfrm>
            <a:off x="6445250" y="2932113"/>
            <a:ext cx="306388" cy="0"/>
          </a:xfrm>
          <a:prstGeom prst="line">
            <a:avLst/>
          </a:prstGeom>
          <a:ln w="28575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</p:cxnSp>
      <p:sp>
        <p:nvSpPr>
          <p:cNvPr id="13319" name="矩形 15"/>
          <p:cNvSpPr/>
          <p:nvPr/>
        </p:nvSpPr>
        <p:spPr>
          <a:xfrm>
            <a:off x="7699375" y="2449513"/>
            <a:ext cx="479425" cy="82232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4000" b="1">
                <a:solidFill>
                  <a:srgbClr val="FF3300"/>
                </a:solidFill>
                <a:latin typeface="仿宋_GB2312" pitchFamily="1" charset="-122"/>
                <a:ea typeface="仿宋_GB2312" pitchFamily="1" charset="-122"/>
                <a:sym typeface="Arial" panose="020B0604020202020204" pitchFamily="34" charset="0"/>
              </a:rPr>
              <a:t>×</a:t>
            </a:r>
            <a:endParaRPr lang="zh-CN" altLang="en-US" sz="4000" b="1">
              <a:solidFill>
                <a:srgbClr val="FF3300"/>
              </a:solidFill>
              <a:latin typeface="仿宋_GB2312" pitchFamily="1" charset="-122"/>
              <a:ea typeface="仿宋_GB2312" pitchFamily="1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  <p:transition>
    <p:cover dir="lu"/>
    <p:sndAc>
      <p:stSnd>
        <p:snd r:embed="rId2" name="breeze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 fill="hold"/>
                                        <p:tgtEl>
                                          <p:spTgt spid="133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9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14338" name="TextBox 48"/>
          <p:cNvSpPr/>
          <p:nvPr/>
        </p:nvSpPr>
        <p:spPr>
          <a:xfrm>
            <a:off x="468313" y="687388"/>
            <a:ext cx="5715000" cy="5492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3000" b="1">
                <a:latin typeface="楷体_GB2312" pitchFamily="1" charset="-122"/>
              </a:rPr>
              <a:t>﹡读一读，写一写</a:t>
            </a:r>
            <a:endParaRPr lang="zh-CN" altLang="en-US" sz="3000" b="1">
              <a:latin typeface="楷体_GB2312" pitchFamily="1" charset="-122"/>
            </a:endParaRPr>
          </a:p>
        </p:txBody>
      </p:sp>
      <p:grpSp>
        <p:nvGrpSpPr>
          <p:cNvPr id="14339" name="Group 28"/>
          <p:cNvGrpSpPr/>
          <p:nvPr/>
        </p:nvGrpSpPr>
        <p:grpSpPr>
          <a:xfrm>
            <a:off x="755650" y="1358900"/>
            <a:ext cx="438150" cy="1120775"/>
            <a:chOff x="0" y="0"/>
            <a:chExt cx="276" cy="705"/>
          </a:xfrm>
        </p:grpSpPr>
        <p:sp>
          <p:nvSpPr>
            <p:cNvPr id="14340" name="Text Box 29"/>
            <p:cNvSpPr/>
            <p:nvPr/>
          </p:nvSpPr>
          <p:spPr>
            <a:xfrm>
              <a:off x="0" y="0"/>
              <a:ext cx="276" cy="375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>
              <a:lvl1pPr marL="342900" indent="-3429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0" sz="3200" u="none" kern="1200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0" sz="2800" u="none" kern="1200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0" sz="2400" u="none" kern="1200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0" sz="2000" u="none" kern="1200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»"/>
                <a:defRPr kumimoji="0" sz="2000" u="none" kern="1200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algn="ctr" eaLnBrk="1" hangingPunct="1">
                <a:spcBef>
                  <a:spcPct val="50000"/>
                </a:spcBef>
                <a:buNone/>
              </a:pPr>
              <a:r>
                <a:rPr lang="en-US" altLang="zh-CN" sz="3000"/>
                <a:t>1</a:t>
              </a:r>
              <a:endParaRPr lang="en-US" altLang="zh-CN" sz="3000"/>
            </a:p>
          </p:txBody>
        </p:sp>
        <p:sp>
          <p:nvSpPr>
            <p:cNvPr id="14341" name="Text Box 30"/>
            <p:cNvSpPr/>
            <p:nvPr/>
          </p:nvSpPr>
          <p:spPr>
            <a:xfrm>
              <a:off x="23" y="330"/>
              <a:ext cx="220" cy="375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>
              <a:lvl1pPr marL="342900" indent="-3429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0" sz="3200" u="none" kern="1200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0" sz="2800" u="none" kern="1200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0" sz="2400" u="none" kern="1200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0" sz="2000" u="none" kern="1200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»"/>
                <a:defRPr kumimoji="0" sz="2000" u="none" kern="1200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algn="ctr" eaLnBrk="1" hangingPunct="1">
                <a:spcBef>
                  <a:spcPct val="50000"/>
                </a:spcBef>
                <a:buNone/>
              </a:pPr>
              <a:r>
                <a:rPr lang="zh-CN" altLang="en-US" sz="3000"/>
                <a:t>5</a:t>
              </a:r>
              <a:endParaRPr lang="zh-CN" altLang="en-US" sz="3000"/>
            </a:p>
          </p:txBody>
        </p:sp>
        <p:cxnSp>
          <p:nvCxnSpPr>
            <p:cNvPr id="14342" name="Line 31"/>
            <p:cNvCxnSpPr/>
            <p:nvPr/>
          </p:nvCxnSpPr>
          <p:spPr>
            <a:xfrm>
              <a:off x="23" y="358"/>
              <a:ext cx="220" cy="0"/>
            </a:xfrm>
            <a:prstGeom prst="line">
              <a:avLst/>
            </a:prstGeom>
            <a:ln w="25400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cxnSp>
      </p:grpSp>
      <p:grpSp>
        <p:nvGrpSpPr>
          <p:cNvPr id="14343" name="Group 28"/>
          <p:cNvGrpSpPr/>
          <p:nvPr/>
        </p:nvGrpSpPr>
        <p:grpSpPr>
          <a:xfrm>
            <a:off x="755650" y="2493963"/>
            <a:ext cx="438150" cy="1119187"/>
            <a:chOff x="0" y="0"/>
            <a:chExt cx="276" cy="705"/>
          </a:xfrm>
        </p:grpSpPr>
        <p:sp>
          <p:nvSpPr>
            <p:cNvPr id="14344" name="Text Box 29"/>
            <p:cNvSpPr/>
            <p:nvPr/>
          </p:nvSpPr>
          <p:spPr>
            <a:xfrm>
              <a:off x="0" y="0"/>
              <a:ext cx="276" cy="375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>
              <a:lvl1pPr marL="342900" indent="-3429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0" sz="3200" u="none" kern="1200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0" sz="2800" u="none" kern="1200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0" sz="2400" u="none" kern="1200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0" sz="2000" u="none" kern="1200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»"/>
                <a:defRPr kumimoji="0" sz="2000" u="none" kern="1200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algn="ctr" eaLnBrk="1" hangingPunct="1">
                <a:spcBef>
                  <a:spcPct val="50000"/>
                </a:spcBef>
                <a:buNone/>
              </a:pPr>
              <a:r>
                <a:rPr lang="en-US" altLang="zh-CN" sz="3000"/>
                <a:t>1</a:t>
              </a:r>
              <a:endParaRPr lang="en-US" altLang="zh-CN" sz="3000"/>
            </a:p>
          </p:txBody>
        </p:sp>
        <p:sp>
          <p:nvSpPr>
            <p:cNvPr id="14345" name="Text Box 30"/>
            <p:cNvSpPr/>
            <p:nvPr/>
          </p:nvSpPr>
          <p:spPr>
            <a:xfrm>
              <a:off x="23" y="330"/>
              <a:ext cx="220" cy="375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>
              <a:lvl1pPr marL="342900" indent="-3429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0" sz="3200" u="none" kern="1200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0" sz="2800" u="none" kern="1200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0" sz="2400" u="none" kern="1200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0" sz="2000" u="none" kern="1200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»"/>
                <a:defRPr kumimoji="0" sz="2000" u="none" kern="1200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algn="ctr" eaLnBrk="1" hangingPunct="1">
                <a:spcBef>
                  <a:spcPct val="50000"/>
                </a:spcBef>
                <a:buNone/>
              </a:pPr>
              <a:r>
                <a:rPr lang="zh-CN" altLang="en-US" sz="3000"/>
                <a:t>4</a:t>
              </a:r>
              <a:endParaRPr lang="en-US" altLang="zh-CN" sz="3000"/>
            </a:p>
          </p:txBody>
        </p:sp>
        <p:cxnSp>
          <p:nvCxnSpPr>
            <p:cNvPr id="14346" name="Line 31"/>
            <p:cNvCxnSpPr/>
            <p:nvPr/>
          </p:nvCxnSpPr>
          <p:spPr>
            <a:xfrm>
              <a:off x="23" y="358"/>
              <a:ext cx="220" cy="0"/>
            </a:xfrm>
            <a:prstGeom prst="line">
              <a:avLst/>
            </a:prstGeom>
            <a:ln w="25400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cxnSp>
      </p:grpSp>
      <p:grpSp>
        <p:nvGrpSpPr>
          <p:cNvPr id="14347" name="Group 28"/>
          <p:cNvGrpSpPr/>
          <p:nvPr/>
        </p:nvGrpSpPr>
        <p:grpSpPr>
          <a:xfrm>
            <a:off x="4292600" y="1498600"/>
            <a:ext cx="438150" cy="1119188"/>
            <a:chOff x="0" y="0"/>
            <a:chExt cx="276" cy="705"/>
          </a:xfrm>
        </p:grpSpPr>
        <p:sp>
          <p:nvSpPr>
            <p:cNvPr id="14348" name="Text Box 29"/>
            <p:cNvSpPr/>
            <p:nvPr/>
          </p:nvSpPr>
          <p:spPr>
            <a:xfrm>
              <a:off x="0" y="0"/>
              <a:ext cx="276" cy="375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>
              <a:lvl1pPr marL="342900" indent="-3429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0" sz="3200" u="none" kern="1200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0" sz="2800" u="none" kern="1200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0" sz="2400" u="none" kern="1200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0" sz="2000" u="none" kern="1200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»"/>
                <a:defRPr kumimoji="0" sz="2000" u="none" kern="1200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algn="ctr" eaLnBrk="1" hangingPunct="1">
                <a:spcBef>
                  <a:spcPct val="50000"/>
                </a:spcBef>
                <a:buNone/>
              </a:pPr>
              <a:r>
                <a:rPr lang="en-US" altLang="zh-CN" sz="3000"/>
                <a:t>1</a:t>
              </a:r>
              <a:endParaRPr lang="en-US" altLang="zh-CN" sz="3000"/>
            </a:p>
          </p:txBody>
        </p:sp>
        <p:sp>
          <p:nvSpPr>
            <p:cNvPr id="14349" name="Text Box 30"/>
            <p:cNvSpPr/>
            <p:nvPr/>
          </p:nvSpPr>
          <p:spPr>
            <a:xfrm>
              <a:off x="23" y="330"/>
              <a:ext cx="220" cy="375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>
              <a:lvl1pPr marL="342900" indent="-3429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0" sz="3200" u="none" kern="1200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0" sz="2800" u="none" kern="1200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0" sz="2400" u="none" kern="1200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0" sz="2000" u="none" kern="1200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»"/>
                <a:defRPr kumimoji="0" sz="2000" u="none" kern="1200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algn="ctr" eaLnBrk="1" hangingPunct="1">
                <a:spcBef>
                  <a:spcPct val="50000"/>
                </a:spcBef>
                <a:buNone/>
              </a:pPr>
              <a:r>
                <a:rPr lang="zh-CN" altLang="en-US" sz="3000"/>
                <a:t>8</a:t>
              </a:r>
              <a:endParaRPr lang="en-US" altLang="zh-CN" sz="3000"/>
            </a:p>
          </p:txBody>
        </p:sp>
        <p:cxnSp>
          <p:nvCxnSpPr>
            <p:cNvPr id="14350" name="Line 31"/>
            <p:cNvCxnSpPr/>
            <p:nvPr/>
          </p:nvCxnSpPr>
          <p:spPr>
            <a:xfrm>
              <a:off x="23" y="358"/>
              <a:ext cx="220" cy="0"/>
            </a:xfrm>
            <a:prstGeom prst="line">
              <a:avLst/>
            </a:prstGeom>
            <a:ln w="25400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cxnSp>
      </p:grpSp>
      <p:grpSp>
        <p:nvGrpSpPr>
          <p:cNvPr id="14351" name="Group 28"/>
          <p:cNvGrpSpPr/>
          <p:nvPr/>
        </p:nvGrpSpPr>
        <p:grpSpPr>
          <a:xfrm>
            <a:off x="4067175" y="2570163"/>
            <a:ext cx="936625" cy="1090612"/>
            <a:chOff x="0" y="0"/>
            <a:chExt cx="276" cy="705"/>
          </a:xfrm>
        </p:grpSpPr>
        <p:sp>
          <p:nvSpPr>
            <p:cNvPr id="14352" name="Text Box 29"/>
            <p:cNvSpPr/>
            <p:nvPr/>
          </p:nvSpPr>
          <p:spPr>
            <a:xfrm>
              <a:off x="0" y="0"/>
              <a:ext cx="276" cy="375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>
              <a:lvl1pPr marL="342900" indent="-3429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0" sz="3200" u="none" kern="1200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0" sz="2800" u="none" kern="1200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0" sz="2400" u="none" kern="1200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0" sz="2000" u="none" kern="1200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»"/>
                <a:defRPr kumimoji="0" sz="2000" u="none" kern="1200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algn="ctr" eaLnBrk="1" hangingPunct="1">
                <a:spcBef>
                  <a:spcPct val="50000"/>
                </a:spcBef>
                <a:buNone/>
              </a:pPr>
              <a:r>
                <a:rPr lang="en-US" altLang="zh-CN" sz="3000"/>
                <a:t>1</a:t>
              </a:r>
              <a:endParaRPr lang="en-US" altLang="zh-CN" sz="3000"/>
            </a:p>
          </p:txBody>
        </p:sp>
        <p:sp>
          <p:nvSpPr>
            <p:cNvPr id="14353" name="Text Box 30"/>
            <p:cNvSpPr/>
            <p:nvPr/>
          </p:nvSpPr>
          <p:spPr>
            <a:xfrm>
              <a:off x="23" y="330"/>
              <a:ext cx="220" cy="375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>
              <a:lvl1pPr marL="342900" indent="-3429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0" sz="3200" u="none" kern="1200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0" sz="2800" u="none" kern="1200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0" sz="2400" u="none" kern="1200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0" sz="2000" u="none" kern="1200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»"/>
                <a:defRPr kumimoji="0" sz="2000" u="none" kern="1200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algn="ctr" eaLnBrk="1" hangingPunct="1">
                <a:spcBef>
                  <a:spcPct val="50000"/>
                </a:spcBef>
                <a:buNone/>
              </a:pPr>
              <a:r>
                <a:rPr lang="zh-CN" altLang="en-US" sz="2400"/>
                <a:t>10</a:t>
              </a:r>
              <a:endParaRPr lang="zh-CN" altLang="en-US" sz="2400"/>
            </a:p>
          </p:txBody>
        </p:sp>
        <p:cxnSp>
          <p:nvCxnSpPr>
            <p:cNvPr id="14354" name="Line 31"/>
            <p:cNvCxnSpPr/>
            <p:nvPr/>
          </p:nvCxnSpPr>
          <p:spPr>
            <a:xfrm>
              <a:off x="23" y="358"/>
              <a:ext cx="220" cy="0"/>
            </a:xfrm>
            <a:prstGeom prst="line">
              <a:avLst/>
            </a:prstGeom>
            <a:ln w="25400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cxnSp>
      </p:grpSp>
      <p:sp>
        <p:nvSpPr>
          <p:cNvPr id="14355" name="TextBox 15"/>
          <p:cNvSpPr/>
          <p:nvPr/>
        </p:nvSpPr>
        <p:spPr>
          <a:xfrm>
            <a:off x="1401763" y="1704975"/>
            <a:ext cx="2058987" cy="395288"/>
          </a:xfrm>
          <a:prstGeom prst="rect">
            <a:avLst/>
          </a:prstGeom>
          <a:solidFill>
            <a:srgbClr val="FFE1FF"/>
          </a:solidFill>
          <a:ln w="9525">
            <a:noFill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None/>
            </a:pPr>
            <a:r>
              <a:rPr lang="zh-CN" altLang="en-US" sz="2000" b="1">
                <a:latin typeface="楷体_GB2312" pitchFamily="1" charset="-122"/>
              </a:rPr>
              <a:t>读作：</a:t>
            </a:r>
            <a:r>
              <a:rPr lang="zh-CN" altLang="en-US" sz="2000" b="1">
                <a:solidFill>
                  <a:srgbClr val="FF0000"/>
                </a:solidFill>
                <a:latin typeface="楷体_GB2312" pitchFamily="1" charset="-122"/>
              </a:rPr>
              <a:t>五分之一</a:t>
            </a:r>
            <a:endParaRPr lang="zh-CN" altLang="en-US" sz="2000" b="1">
              <a:solidFill>
                <a:srgbClr val="FF0000"/>
              </a:solidFill>
              <a:latin typeface="楷体_GB2312" pitchFamily="1" charset="-122"/>
            </a:endParaRPr>
          </a:p>
        </p:txBody>
      </p:sp>
      <p:sp>
        <p:nvSpPr>
          <p:cNvPr id="14356" name="TextBox 15"/>
          <p:cNvSpPr/>
          <p:nvPr/>
        </p:nvSpPr>
        <p:spPr>
          <a:xfrm>
            <a:off x="1476375" y="2781300"/>
            <a:ext cx="2058988" cy="396875"/>
          </a:xfrm>
          <a:prstGeom prst="rect">
            <a:avLst/>
          </a:prstGeom>
          <a:solidFill>
            <a:srgbClr val="FFE1FF"/>
          </a:solidFill>
          <a:ln w="9525">
            <a:noFill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None/>
            </a:pPr>
            <a:r>
              <a:rPr lang="zh-CN" altLang="en-US" sz="2000" b="1">
                <a:latin typeface="楷体_GB2312" pitchFamily="1" charset="-122"/>
              </a:rPr>
              <a:t>读作：</a:t>
            </a:r>
            <a:r>
              <a:rPr lang="zh-CN" altLang="en-US" sz="2000" b="1">
                <a:solidFill>
                  <a:srgbClr val="FF3300"/>
                </a:solidFill>
                <a:latin typeface="楷体_GB2312" pitchFamily="1" charset="-122"/>
              </a:rPr>
              <a:t>四</a:t>
            </a:r>
            <a:r>
              <a:rPr lang="zh-CN" altLang="en-US" sz="2000" b="1">
                <a:solidFill>
                  <a:srgbClr val="FF0000"/>
                </a:solidFill>
                <a:latin typeface="楷体_GB2312" pitchFamily="1" charset="-122"/>
              </a:rPr>
              <a:t>分之一</a:t>
            </a:r>
            <a:endParaRPr lang="zh-CN" altLang="en-US" sz="2000" b="1">
              <a:solidFill>
                <a:srgbClr val="FF0000"/>
              </a:solidFill>
              <a:latin typeface="楷体_GB2312" pitchFamily="1" charset="-122"/>
            </a:endParaRPr>
          </a:p>
        </p:txBody>
      </p:sp>
      <p:sp>
        <p:nvSpPr>
          <p:cNvPr id="14357" name="TextBox 15"/>
          <p:cNvSpPr/>
          <p:nvPr/>
        </p:nvSpPr>
        <p:spPr>
          <a:xfrm>
            <a:off x="5508625" y="1781175"/>
            <a:ext cx="2058988" cy="396875"/>
          </a:xfrm>
          <a:prstGeom prst="rect">
            <a:avLst/>
          </a:prstGeom>
          <a:solidFill>
            <a:srgbClr val="FFE1FF"/>
          </a:solidFill>
          <a:ln w="9525">
            <a:noFill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None/>
            </a:pPr>
            <a:r>
              <a:rPr lang="zh-CN" altLang="en-US" sz="2000" b="1">
                <a:latin typeface="楷体_GB2312" pitchFamily="1" charset="-122"/>
              </a:rPr>
              <a:t>读作：</a:t>
            </a:r>
            <a:r>
              <a:rPr lang="zh-CN" altLang="en-US" sz="2000" b="1">
                <a:solidFill>
                  <a:srgbClr val="FF0000"/>
                </a:solidFill>
                <a:latin typeface="楷体_GB2312" pitchFamily="1" charset="-122"/>
              </a:rPr>
              <a:t>八分之一</a:t>
            </a:r>
            <a:endParaRPr lang="zh-CN" altLang="en-US" sz="2000" b="1">
              <a:solidFill>
                <a:srgbClr val="FF0000"/>
              </a:solidFill>
              <a:latin typeface="楷体_GB2312" pitchFamily="1" charset="-122"/>
            </a:endParaRPr>
          </a:p>
        </p:txBody>
      </p:sp>
      <p:sp>
        <p:nvSpPr>
          <p:cNvPr id="14358" name="TextBox 15"/>
          <p:cNvSpPr/>
          <p:nvPr/>
        </p:nvSpPr>
        <p:spPr>
          <a:xfrm>
            <a:off x="5491163" y="2841625"/>
            <a:ext cx="2060575" cy="395288"/>
          </a:xfrm>
          <a:prstGeom prst="rect">
            <a:avLst/>
          </a:prstGeom>
          <a:solidFill>
            <a:srgbClr val="FFE1FF"/>
          </a:solidFill>
          <a:ln w="9525">
            <a:noFill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None/>
            </a:pPr>
            <a:r>
              <a:rPr lang="zh-CN" altLang="en-US" sz="2000" b="1">
                <a:latin typeface="楷体_GB2312" pitchFamily="1" charset="-122"/>
              </a:rPr>
              <a:t>读作：</a:t>
            </a:r>
            <a:r>
              <a:rPr lang="zh-CN" altLang="en-US" sz="2000" b="1">
                <a:solidFill>
                  <a:srgbClr val="FF3300"/>
                </a:solidFill>
                <a:latin typeface="楷体_GB2312" pitchFamily="1" charset="-122"/>
              </a:rPr>
              <a:t>十</a:t>
            </a:r>
            <a:r>
              <a:rPr lang="zh-CN" altLang="en-US" sz="2000" b="1">
                <a:solidFill>
                  <a:srgbClr val="FF0000"/>
                </a:solidFill>
                <a:latin typeface="楷体_GB2312" pitchFamily="1" charset="-122"/>
              </a:rPr>
              <a:t>分之一</a:t>
            </a:r>
            <a:endParaRPr lang="zh-CN" altLang="en-US" sz="2000" b="1">
              <a:solidFill>
                <a:srgbClr val="FF0000"/>
              </a:solidFill>
              <a:latin typeface="楷体_GB2312" pitchFamily="1" charset="-122"/>
            </a:endParaRPr>
          </a:p>
        </p:txBody>
      </p:sp>
    </p:spTree>
  </p:cSld>
  <p:clrMapOvr>
    <a:masterClrMapping/>
  </p:clrMapOvr>
  <p:transition>
    <p:pull dir="ld"/>
    <p:sndAc>
      <p:stSnd>
        <p:snd r:embed="rId2" name="camera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 fill="hold"/>
                                        <p:tgtEl>
                                          <p:spTgt spid="143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 fill="hold"/>
                                        <p:tgtEl>
                                          <p:spTgt spid="143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 fill="hold"/>
                                        <p:tgtEl>
                                          <p:spTgt spid="143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 fill="hold"/>
                                        <p:tgtEl>
                                          <p:spTgt spid="143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 fill="hold"/>
                                        <p:tgtEl>
                                          <p:spTgt spid="143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 fill="hold"/>
                                        <p:tgtEl>
                                          <p:spTgt spid="143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 fill="hold"/>
                                        <p:tgtEl>
                                          <p:spTgt spid="143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 fill="hold"/>
                                        <p:tgtEl>
                                          <p:spTgt spid="143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55" grpId="0" animBg="1"/>
      <p:bldP spid="14356" grpId="0" animBg="1"/>
      <p:bldP spid="14357" grpId="0" animBg="1"/>
      <p:bldP spid="14358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15362" name="TextBox 48"/>
          <p:cNvSpPr/>
          <p:nvPr/>
        </p:nvSpPr>
        <p:spPr>
          <a:xfrm>
            <a:off x="468313" y="687388"/>
            <a:ext cx="5715000" cy="5492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3000" b="1">
                <a:latin typeface="楷体_GB2312" pitchFamily="1" charset="-122"/>
              </a:rPr>
              <a:t>﹡读一读，写一写</a:t>
            </a:r>
            <a:endParaRPr lang="zh-CN" altLang="en-US" sz="3000" b="1">
              <a:latin typeface="楷体_GB2312" pitchFamily="1" charset="-122"/>
            </a:endParaRPr>
          </a:p>
        </p:txBody>
      </p:sp>
      <p:grpSp>
        <p:nvGrpSpPr>
          <p:cNvPr id="15363" name="Group 28"/>
          <p:cNvGrpSpPr/>
          <p:nvPr/>
        </p:nvGrpSpPr>
        <p:grpSpPr>
          <a:xfrm>
            <a:off x="3778250" y="1341438"/>
            <a:ext cx="438150" cy="1119187"/>
            <a:chOff x="0" y="0"/>
            <a:chExt cx="276" cy="705"/>
          </a:xfrm>
        </p:grpSpPr>
        <p:sp>
          <p:nvSpPr>
            <p:cNvPr id="15364" name="Text Box 29"/>
            <p:cNvSpPr/>
            <p:nvPr/>
          </p:nvSpPr>
          <p:spPr>
            <a:xfrm>
              <a:off x="0" y="0"/>
              <a:ext cx="276" cy="375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>
              <a:lvl1pPr marL="342900" indent="-3429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0" sz="3200" u="none" kern="1200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0" sz="2800" u="none" kern="1200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0" sz="2400" u="none" kern="1200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0" sz="2000" u="none" kern="1200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»"/>
                <a:defRPr kumimoji="0" sz="2000" u="none" kern="1200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algn="ctr" eaLnBrk="1" hangingPunct="1">
                <a:spcBef>
                  <a:spcPct val="50000"/>
                </a:spcBef>
                <a:buNone/>
              </a:pPr>
              <a:r>
                <a:rPr lang="en-US" altLang="zh-CN" sz="3000"/>
                <a:t>1</a:t>
              </a:r>
              <a:endParaRPr lang="en-US" altLang="zh-CN" sz="3000"/>
            </a:p>
          </p:txBody>
        </p:sp>
        <p:sp>
          <p:nvSpPr>
            <p:cNvPr id="15365" name="Text Box 30"/>
            <p:cNvSpPr/>
            <p:nvPr/>
          </p:nvSpPr>
          <p:spPr>
            <a:xfrm>
              <a:off x="23" y="330"/>
              <a:ext cx="220" cy="375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>
              <a:lvl1pPr marL="342900" indent="-3429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0" sz="3200" u="none" kern="1200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0" sz="2800" u="none" kern="1200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0" sz="2400" u="none" kern="1200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0" sz="2000" u="none" kern="1200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»"/>
                <a:defRPr kumimoji="0" sz="2000" u="none" kern="1200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algn="ctr" eaLnBrk="1" hangingPunct="1">
                <a:spcBef>
                  <a:spcPct val="50000"/>
                </a:spcBef>
                <a:buNone/>
              </a:pPr>
              <a:r>
                <a:rPr lang="zh-CN" altLang="en-US" sz="2400"/>
                <a:t>4</a:t>
              </a:r>
              <a:endParaRPr lang="zh-CN" altLang="en-US" sz="2400"/>
            </a:p>
          </p:txBody>
        </p:sp>
        <p:cxnSp>
          <p:nvCxnSpPr>
            <p:cNvPr id="15366" name="Line 31"/>
            <p:cNvCxnSpPr/>
            <p:nvPr/>
          </p:nvCxnSpPr>
          <p:spPr>
            <a:xfrm>
              <a:off x="23" y="358"/>
              <a:ext cx="220" cy="0"/>
            </a:xfrm>
            <a:prstGeom prst="line">
              <a:avLst/>
            </a:prstGeom>
            <a:ln w="25400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cxnSp>
      </p:grpSp>
      <p:grpSp>
        <p:nvGrpSpPr>
          <p:cNvPr id="15367" name="Group 28"/>
          <p:cNvGrpSpPr/>
          <p:nvPr/>
        </p:nvGrpSpPr>
        <p:grpSpPr>
          <a:xfrm>
            <a:off x="3768725" y="2493963"/>
            <a:ext cx="438150" cy="1119187"/>
            <a:chOff x="0" y="0"/>
            <a:chExt cx="276" cy="705"/>
          </a:xfrm>
        </p:grpSpPr>
        <p:sp>
          <p:nvSpPr>
            <p:cNvPr id="15368" name="Text Box 29"/>
            <p:cNvSpPr/>
            <p:nvPr/>
          </p:nvSpPr>
          <p:spPr>
            <a:xfrm>
              <a:off x="0" y="0"/>
              <a:ext cx="276" cy="375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>
              <a:lvl1pPr marL="342900" indent="-3429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0" sz="3200" u="none" kern="1200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0" sz="2800" u="none" kern="1200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0" sz="2400" u="none" kern="1200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0" sz="2000" u="none" kern="1200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»"/>
                <a:defRPr kumimoji="0" sz="2000" u="none" kern="1200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algn="ctr" eaLnBrk="1" hangingPunct="1">
                <a:spcBef>
                  <a:spcPct val="50000"/>
                </a:spcBef>
                <a:buNone/>
              </a:pPr>
              <a:r>
                <a:rPr lang="en-US" altLang="zh-CN" sz="3000"/>
                <a:t>1</a:t>
              </a:r>
              <a:endParaRPr lang="en-US" altLang="zh-CN" sz="3000"/>
            </a:p>
          </p:txBody>
        </p:sp>
        <p:sp>
          <p:nvSpPr>
            <p:cNvPr id="15369" name="Text Box 30"/>
            <p:cNvSpPr/>
            <p:nvPr/>
          </p:nvSpPr>
          <p:spPr>
            <a:xfrm>
              <a:off x="23" y="330"/>
              <a:ext cx="220" cy="375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>
              <a:lvl1pPr marL="342900" indent="-3429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0" sz="3200" u="none" kern="1200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0" sz="2800" u="none" kern="1200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0" sz="2400" u="none" kern="1200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0" sz="2000" u="none" kern="1200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»"/>
                <a:defRPr kumimoji="0" sz="2000" u="none" kern="1200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algn="ctr" eaLnBrk="1" hangingPunct="1">
                <a:spcBef>
                  <a:spcPct val="50000"/>
                </a:spcBef>
                <a:buNone/>
              </a:pPr>
              <a:r>
                <a:rPr lang="zh-CN" altLang="en-US" sz="3000"/>
                <a:t>4</a:t>
              </a:r>
              <a:endParaRPr lang="en-US" altLang="zh-CN" sz="3000"/>
            </a:p>
          </p:txBody>
        </p:sp>
        <p:cxnSp>
          <p:nvCxnSpPr>
            <p:cNvPr id="15370" name="Line 31"/>
            <p:cNvCxnSpPr/>
            <p:nvPr/>
          </p:nvCxnSpPr>
          <p:spPr>
            <a:xfrm>
              <a:off x="23" y="358"/>
              <a:ext cx="220" cy="0"/>
            </a:xfrm>
            <a:prstGeom prst="line">
              <a:avLst/>
            </a:prstGeom>
            <a:ln w="25400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cxnSp>
      </p:grpSp>
      <p:grpSp>
        <p:nvGrpSpPr>
          <p:cNvPr id="15371" name="Group 28"/>
          <p:cNvGrpSpPr/>
          <p:nvPr/>
        </p:nvGrpSpPr>
        <p:grpSpPr>
          <a:xfrm>
            <a:off x="7378700" y="1282700"/>
            <a:ext cx="438150" cy="1119188"/>
            <a:chOff x="0" y="0"/>
            <a:chExt cx="276" cy="705"/>
          </a:xfrm>
        </p:grpSpPr>
        <p:sp>
          <p:nvSpPr>
            <p:cNvPr id="15372" name="Text Box 29"/>
            <p:cNvSpPr/>
            <p:nvPr/>
          </p:nvSpPr>
          <p:spPr>
            <a:xfrm>
              <a:off x="0" y="0"/>
              <a:ext cx="276" cy="375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>
              <a:lvl1pPr marL="342900" indent="-3429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0" sz="3200" u="none" kern="1200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0" sz="2800" u="none" kern="1200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0" sz="2400" u="none" kern="1200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0" sz="2000" u="none" kern="1200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»"/>
                <a:defRPr kumimoji="0" sz="2000" u="none" kern="1200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algn="ctr" eaLnBrk="1" hangingPunct="1">
                <a:spcBef>
                  <a:spcPct val="50000"/>
                </a:spcBef>
                <a:buNone/>
              </a:pPr>
              <a:r>
                <a:rPr lang="en-US" altLang="zh-CN" sz="3000"/>
                <a:t>1</a:t>
              </a:r>
              <a:endParaRPr lang="en-US" altLang="zh-CN" sz="3000"/>
            </a:p>
          </p:txBody>
        </p:sp>
        <p:sp>
          <p:nvSpPr>
            <p:cNvPr id="15373" name="Text Box 30"/>
            <p:cNvSpPr/>
            <p:nvPr/>
          </p:nvSpPr>
          <p:spPr>
            <a:xfrm>
              <a:off x="23" y="330"/>
              <a:ext cx="220" cy="375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>
              <a:lvl1pPr marL="342900" indent="-3429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0" sz="3200" u="none" kern="1200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0" sz="2800" u="none" kern="1200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0" sz="2400" u="none" kern="1200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0" sz="2000" u="none" kern="1200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»"/>
                <a:defRPr kumimoji="0" sz="2000" u="none" kern="1200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algn="ctr" eaLnBrk="1" hangingPunct="1">
                <a:spcBef>
                  <a:spcPct val="50000"/>
                </a:spcBef>
                <a:buNone/>
              </a:pPr>
              <a:r>
                <a:rPr lang="zh-CN" altLang="en-US" sz="3000"/>
                <a:t>8</a:t>
              </a:r>
              <a:endParaRPr lang="en-US" altLang="zh-CN" sz="3000"/>
            </a:p>
          </p:txBody>
        </p:sp>
        <p:cxnSp>
          <p:nvCxnSpPr>
            <p:cNvPr id="15374" name="Line 31"/>
            <p:cNvCxnSpPr/>
            <p:nvPr/>
          </p:nvCxnSpPr>
          <p:spPr>
            <a:xfrm>
              <a:off x="23" y="358"/>
              <a:ext cx="220" cy="0"/>
            </a:xfrm>
            <a:prstGeom prst="line">
              <a:avLst/>
            </a:prstGeom>
            <a:ln w="25400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cxnSp>
      </p:grpSp>
      <p:grpSp>
        <p:nvGrpSpPr>
          <p:cNvPr id="15375" name="Group 28"/>
          <p:cNvGrpSpPr/>
          <p:nvPr/>
        </p:nvGrpSpPr>
        <p:grpSpPr>
          <a:xfrm>
            <a:off x="7224713" y="2498725"/>
            <a:ext cx="936625" cy="1090613"/>
            <a:chOff x="0" y="0"/>
            <a:chExt cx="276" cy="705"/>
          </a:xfrm>
        </p:grpSpPr>
        <p:sp>
          <p:nvSpPr>
            <p:cNvPr id="15376" name="Text Box 29"/>
            <p:cNvSpPr/>
            <p:nvPr/>
          </p:nvSpPr>
          <p:spPr>
            <a:xfrm>
              <a:off x="0" y="0"/>
              <a:ext cx="276" cy="375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>
              <a:lvl1pPr marL="342900" indent="-3429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0" sz="3200" u="none" kern="1200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0" sz="2800" u="none" kern="1200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0" sz="2400" u="none" kern="1200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0" sz="2000" u="none" kern="1200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»"/>
                <a:defRPr kumimoji="0" sz="2000" u="none" kern="1200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algn="ctr" eaLnBrk="1" hangingPunct="1">
                <a:spcBef>
                  <a:spcPct val="50000"/>
                </a:spcBef>
                <a:buNone/>
              </a:pPr>
              <a:r>
                <a:rPr lang="en-US" altLang="zh-CN" sz="3000"/>
                <a:t>1</a:t>
              </a:r>
              <a:endParaRPr lang="en-US" altLang="zh-CN" sz="3000"/>
            </a:p>
          </p:txBody>
        </p:sp>
        <p:sp>
          <p:nvSpPr>
            <p:cNvPr id="15377" name="Text Box 30"/>
            <p:cNvSpPr/>
            <p:nvPr/>
          </p:nvSpPr>
          <p:spPr>
            <a:xfrm>
              <a:off x="23" y="330"/>
              <a:ext cx="220" cy="375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>
              <a:lvl1pPr marL="342900" indent="-3429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0" sz="3200" u="none" kern="1200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0" sz="2800" u="none" kern="1200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0" sz="2400" u="none" kern="1200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0" sz="2000" u="none" kern="1200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»"/>
                <a:defRPr kumimoji="0" sz="2000" u="none" kern="1200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algn="ctr" eaLnBrk="1" hangingPunct="1">
                <a:spcBef>
                  <a:spcPct val="50000"/>
                </a:spcBef>
                <a:buNone/>
              </a:pPr>
              <a:r>
                <a:rPr lang="zh-CN" altLang="en-US" sz="2400"/>
                <a:t>10</a:t>
              </a:r>
              <a:endParaRPr lang="zh-CN" altLang="en-US" sz="2400"/>
            </a:p>
          </p:txBody>
        </p:sp>
        <p:cxnSp>
          <p:nvCxnSpPr>
            <p:cNvPr id="15378" name="Line 31"/>
            <p:cNvCxnSpPr/>
            <p:nvPr/>
          </p:nvCxnSpPr>
          <p:spPr>
            <a:xfrm>
              <a:off x="23" y="358"/>
              <a:ext cx="220" cy="0"/>
            </a:xfrm>
            <a:prstGeom prst="line">
              <a:avLst/>
            </a:prstGeom>
            <a:ln w="25400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cxnSp>
      </p:grpSp>
      <p:sp>
        <p:nvSpPr>
          <p:cNvPr id="15379" name="TextBox 15"/>
          <p:cNvSpPr/>
          <p:nvPr/>
        </p:nvSpPr>
        <p:spPr>
          <a:xfrm>
            <a:off x="1042988" y="1704975"/>
            <a:ext cx="1370012" cy="395288"/>
          </a:xfrm>
          <a:prstGeom prst="rect">
            <a:avLst/>
          </a:prstGeom>
          <a:solidFill>
            <a:srgbClr val="FFE1FF"/>
          </a:solidFill>
          <a:ln w="9525">
            <a:noFill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None/>
            </a:pPr>
            <a:r>
              <a:rPr lang="zh-CN" altLang="en-US" sz="2000" b="1">
                <a:solidFill>
                  <a:srgbClr val="FF0000"/>
                </a:solidFill>
                <a:latin typeface="楷体_GB2312" pitchFamily="1" charset="-122"/>
              </a:rPr>
              <a:t>四分之一</a:t>
            </a:r>
            <a:endParaRPr lang="zh-CN" altLang="en-US" sz="2000" b="1">
              <a:solidFill>
                <a:srgbClr val="FF0000"/>
              </a:solidFill>
              <a:latin typeface="楷体_GB2312" pitchFamily="1" charset="-122"/>
            </a:endParaRPr>
          </a:p>
        </p:txBody>
      </p:sp>
      <p:sp>
        <p:nvSpPr>
          <p:cNvPr id="15380" name="TextBox 15"/>
          <p:cNvSpPr/>
          <p:nvPr/>
        </p:nvSpPr>
        <p:spPr>
          <a:xfrm>
            <a:off x="1044575" y="2781300"/>
            <a:ext cx="1366838" cy="396875"/>
          </a:xfrm>
          <a:prstGeom prst="rect">
            <a:avLst/>
          </a:prstGeom>
          <a:solidFill>
            <a:srgbClr val="FFE1FF"/>
          </a:solidFill>
          <a:ln w="9525">
            <a:noFill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None/>
            </a:pPr>
            <a:r>
              <a:rPr lang="zh-CN" altLang="en-US" sz="2000" b="1">
                <a:solidFill>
                  <a:srgbClr val="FF3300"/>
                </a:solidFill>
                <a:latin typeface="楷体_GB2312" pitchFamily="1" charset="-122"/>
              </a:rPr>
              <a:t>六</a:t>
            </a:r>
            <a:r>
              <a:rPr lang="zh-CN" altLang="en-US" sz="2000" b="1">
                <a:solidFill>
                  <a:srgbClr val="FF0000"/>
                </a:solidFill>
                <a:latin typeface="楷体_GB2312" pitchFamily="1" charset="-122"/>
              </a:rPr>
              <a:t>分之一</a:t>
            </a:r>
            <a:endParaRPr lang="zh-CN" altLang="en-US" sz="2000" b="1">
              <a:solidFill>
                <a:srgbClr val="FF0000"/>
              </a:solidFill>
              <a:latin typeface="楷体_GB2312" pitchFamily="1" charset="-122"/>
            </a:endParaRPr>
          </a:p>
        </p:txBody>
      </p:sp>
      <p:sp>
        <p:nvSpPr>
          <p:cNvPr id="15381" name="TextBox 15"/>
          <p:cNvSpPr/>
          <p:nvPr/>
        </p:nvSpPr>
        <p:spPr>
          <a:xfrm>
            <a:off x="4862513" y="1709738"/>
            <a:ext cx="1293812" cy="395287"/>
          </a:xfrm>
          <a:prstGeom prst="rect">
            <a:avLst/>
          </a:prstGeom>
          <a:solidFill>
            <a:srgbClr val="FFE1FF"/>
          </a:solidFill>
          <a:ln w="9525">
            <a:noFill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None/>
            </a:pPr>
            <a:r>
              <a:rPr lang="zh-CN" altLang="en-US" sz="2000" b="1">
                <a:solidFill>
                  <a:srgbClr val="FF0000"/>
                </a:solidFill>
                <a:latin typeface="楷体_GB2312" pitchFamily="1" charset="-122"/>
              </a:rPr>
              <a:t>八分之一</a:t>
            </a:r>
            <a:endParaRPr lang="zh-CN" altLang="en-US" sz="2000" b="1">
              <a:solidFill>
                <a:srgbClr val="FF0000"/>
              </a:solidFill>
              <a:latin typeface="楷体_GB2312" pitchFamily="1" charset="-122"/>
            </a:endParaRPr>
          </a:p>
        </p:txBody>
      </p:sp>
      <p:sp>
        <p:nvSpPr>
          <p:cNvPr id="15382" name="TextBox 15"/>
          <p:cNvSpPr/>
          <p:nvPr/>
        </p:nvSpPr>
        <p:spPr>
          <a:xfrm>
            <a:off x="4846638" y="2841625"/>
            <a:ext cx="1384300" cy="395288"/>
          </a:xfrm>
          <a:prstGeom prst="rect">
            <a:avLst/>
          </a:prstGeom>
          <a:solidFill>
            <a:srgbClr val="FFE1FF"/>
          </a:solidFill>
          <a:ln w="9525">
            <a:noFill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None/>
            </a:pPr>
            <a:r>
              <a:rPr lang="zh-CN" altLang="en-US" sz="2000" b="1">
                <a:solidFill>
                  <a:srgbClr val="FF3300"/>
                </a:solidFill>
                <a:latin typeface="楷体_GB2312" pitchFamily="1" charset="-122"/>
              </a:rPr>
              <a:t>十</a:t>
            </a:r>
            <a:r>
              <a:rPr lang="zh-CN" altLang="en-US" sz="2000" b="1">
                <a:solidFill>
                  <a:srgbClr val="FF0000"/>
                </a:solidFill>
                <a:latin typeface="楷体_GB2312" pitchFamily="1" charset="-122"/>
              </a:rPr>
              <a:t>分之一</a:t>
            </a:r>
            <a:endParaRPr lang="zh-CN" altLang="en-US" sz="2000" b="1">
              <a:solidFill>
                <a:srgbClr val="FF0000"/>
              </a:solidFill>
              <a:latin typeface="楷体_GB2312" pitchFamily="1" charset="-122"/>
            </a:endParaRPr>
          </a:p>
        </p:txBody>
      </p:sp>
      <p:sp>
        <p:nvSpPr>
          <p:cNvPr id="15383" name="TextBox 48"/>
          <p:cNvSpPr/>
          <p:nvPr/>
        </p:nvSpPr>
        <p:spPr>
          <a:xfrm>
            <a:off x="2676525" y="1676400"/>
            <a:ext cx="1311275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2400" b="1">
                <a:latin typeface="楷体_GB2312" pitchFamily="1" charset="-122"/>
              </a:rPr>
              <a:t>写作：</a:t>
            </a:r>
            <a:endParaRPr lang="zh-CN" altLang="en-US" sz="2400" b="1">
              <a:latin typeface="楷体_GB2312" pitchFamily="1" charset="-122"/>
            </a:endParaRPr>
          </a:p>
        </p:txBody>
      </p:sp>
      <p:sp>
        <p:nvSpPr>
          <p:cNvPr id="15384" name="TextBox 48"/>
          <p:cNvSpPr/>
          <p:nvPr/>
        </p:nvSpPr>
        <p:spPr>
          <a:xfrm>
            <a:off x="2660650" y="2735263"/>
            <a:ext cx="1311275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2400" b="1">
                <a:latin typeface="楷体_GB2312" pitchFamily="1" charset="-122"/>
              </a:rPr>
              <a:t>写作：</a:t>
            </a:r>
            <a:endParaRPr lang="zh-CN" altLang="en-US" sz="2400" b="1">
              <a:latin typeface="楷体_GB2312" pitchFamily="1" charset="-122"/>
            </a:endParaRPr>
          </a:p>
        </p:txBody>
      </p:sp>
      <p:sp>
        <p:nvSpPr>
          <p:cNvPr id="15385" name="TextBox 48"/>
          <p:cNvSpPr/>
          <p:nvPr/>
        </p:nvSpPr>
        <p:spPr>
          <a:xfrm>
            <a:off x="6391275" y="1658938"/>
            <a:ext cx="1311275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2400" b="1">
                <a:latin typeface="楷体_GB2312" pitchFamily="1" charset="-122"/>
              </a:rPr>
              <a:t>写作：</a:t>
            </a:r>
            <a:endParaRPr lang="zh-CN" altLang="en-US" sz="2400" b="1">
              <a:latin typeface="楷体_GB2312" pitchFamily="1" charset="-122"/>
            </a:endParaRPr>
          </a:p>
        </p:txBody>
      </p:sp>
      <p:sp>
        <p:nvSpPr>
          <p:cNvPr id="15386" name="TextBox 48"/>
          <p:cNvSpPr/>
          <p:nvPr/>
        </p:nvSpPr>
        <p:spPr>
          <a:xfrm>
            <a:off x="6375400" y="2790825"/>
            <a:ext cx="1311275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2400" b="1">
                <a:latin typeface="楷体_GB2312" pitchFamily="1" charset="-122"/>
              </a:rPr>
              <a:t>写作：</a:t>
            </a:r>
            <a:endParaRPr lang="zh-CN" altLang="en-US" sz="2400" b="1">
              <a:latin typeface="楷体_GB2312" pitchFamily="1" charset="-122"/>
            </a:endParaRPr>
          </a:p>
        </p:txBody>
      </p:sp>
    </p:spTree>
  </p:cSld>
  <p:clrMapOvr>
    <a:masterClrMapping/>
  </p:clrMapOvr>
  <p:transition>
    <p:pull dir="ld"/>
    <p:sndAc>
      <p:stSnd>
        <p:snd r:embed="rId2" name="camera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 fill="hold"/>
                                        <p:tgtEl>
                                          <p:spTgt spid="153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 fill="hold"/>
                                        <p:tgtEl>
                                          <p:spTgt spid="153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 fill="hold"/>
                                        <p:tgtEl>
                                          <p:spTgt spid="153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 fill="hold"/>
                                        <p:tgtEl>
                                          <p:spTgt spid="153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16386" name="Rectangle 2"/>
          <p:cNvSpPr/>
          <p:nvPr/>
        </p:nvSpPr>
        <p:spPr>
          <a:xfrm>
            <a:off x="457200" y="369888"/>
            <a:ext cx="7499350" cy="8509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zh-CN" sz="4000" b="1">
                <a:effectLst>
                  <a:outerShdw blurRad="38100" dist="38100" dir="2700000">
                    <a:srgbClr val="FFFFFF"/>
                  </a:outerShdw>
                </a:effectLst>
                <a:latin typeface="楷体_GB2312" pitchFamily="1" charset="-122"/>
              </a:rPr>
              <a:t>巩固练习，拓展提升</a:t>
            </a:r>
            <a:endParaRPr lang="zh-CN" altLang="zh-CN" sz="4000" b="1">
              <a:effectLst>
                <a:outerShdw blurRad="38100" dist="38100" dir="2700000">
                  <a:srgbClr val="FFFFFF"/>
                </a:outerShdw>
              </a:effectLst>
              <a:latin typeface="楷体_GB2312" pitchFamily="1" charset="-122"/>
            </a:endParaRPr>
          </a:p>
        </p:txBody>
      </p:sp>
      <p:sp>
        <p:nvSpPr>
          <p:cNvPr id="16387" name="TextBox 10"/>
          <p:cNvSpPr/>
          <p:nvPr/>
        </p:nvSpPr>
        <p:spPr>
          <a:xfrm>
            <a:off x="684213" y="1547813"/>
            <a:ext cx="7437437" cy="112712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en-US" altLang="zh-CN" b="1"/>
              <a:t>1. </a:t>
            </a:r>
            <a:r>
              <a:rPr lang="zh-CN" altLang="en-US" b="1">
                <a:latin typeface="楷体_GB2312" pitchFamily="1" charset="-122"/>
              </a:rPr>
              <a:t>你知道涂色部分占整个图形的几分之一吗？</a:t>
            </a:r>
            <a:endParaRPr lang="zh-CN" altLang="en-US" b="1">
              <a:latin typeface="楷体_GB2312" pitchFamily="1" charset="-122"/>
            </a:endParaRPr>
          </a:p>
          <a:p>
            <a:pPr marL="0" lvl="0" indent="0" eaLnBrk="1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b="1">
                <a:latin typeface="楷体_GB2312" pitchFamily="1" charset="-122"/>
              </a:rPr>
              <a:t>  </a:t>
            </a:r>
            <a:r>
              <a:rPr lang="zh-CN" altLang="en-US" sz="600" b="1">
                <a:latin typeface="楷体_GB2312" pitchFamily="1" charset="-122"/>
              </a:rPr>
              <a:t> </a:t>
            </a:r>
            <a:r>
              <a:rPr lang="zh-CN" altLang="en-US" b="1">
                <a:latin typeface="楷体_GB2312" pitchFamily="1" charset="-122"/>
              </a:rPr>
              <a:t>说一说理由。</a:t>
            </a:r>
            <a:endParaRPr lang="zh-CN" altLang="en-US" b="1">
              <a:latin typeface="楷体_GB2312" pitchFamily="1" charset="-122"/>
            </a:endParaRPr>
          </a:p>
        </p:txBody>
      </p:sp>
      <p:pic>
        <p:nvPicPr>
          <p:cNvPr id="16388" name="Picture 15" descr="25"/>
          <p:cNvPicPr>
            <a:picLocks noChangeAspect="1"/>
          </p:cNvPicPr>
          <p:nvPr/>
        </p:nvPicPr>
        <p:blipFill>
          <a:blip r:embed="rId2"/>
          <a:srcRect r="82535" b="41219"/>
          <a:stretch>
            <a:fillRect/>
          </a:stretch>
        </p:blipFill>
        <p:spPr>
          <a:xfrm>
            <a:off x="1116013" y="2862263"/>
            <a:ext cx="1295400" cy="1439862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6389" name="Picture 16" descr="25"/>
          <p:cNvPicPr>
            <a:picLocks noChangeAspect="1"/>
          </p:cNvPicPr>
          <p:nvPr/>
        </p:nvPicPr>
        <p:blipFill>
          <a:blip r:embed="rId2"/>
          <a:srcRect l="25728" t="5832" r="55821" b="41219"/>
          <a:stretch>
            <a:fillRect/>
          </a:stretch>
        </p:blipFill>
        <p:spPr>
          <a:xfrm>
            <a:off x="2916238" y="3006725"/>
            <a:ext cx="1368425" cy="129698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6390" name="Picture 18" descr="25"/>
          <p:cNvPicPr>
            <a:picLocks noChangeAspect="1"/>
          </p:cNvPicPr>
          <p:nvPr/>
        </p:nvPicPr>
        <p:blipFill>
          <a:blip r:embed="rId2"/>
          <a:srcRect l="52440" t="5833" r="28146" b="44135"/>
          <a:stretch>
            <a:fillRect/>
          </a:stretch>
        </p:blipFill>
        <p:spPr>
          <a:xfrm>
            <a:off x="4716463" y="3006725"/>
            <a:ext cx="1439862" cy="12255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6391" name="Picture 19" descr="25"/>
          <p:cNvPicPr>
            <a:picLocks noChangeAspect="1"/>
          </p:cNvPicPr>
          <p:nvPr/>
        </p:nvPicPr>
        <p:blipFill>
          <a:blip r:embed="rId2"/>
          <a:srcRect l="75728" t="24498" r="-984" b="63252"/>
          <a:stretch>
            <a:fillRect/>
          </a:stretch>
        </p:blipFill>
        <p:spPr>
          <a:xfrm>
            <a:off x="6443663" y="3390900"/>
            <a:ext cx="1873250" cy="300038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16392" name="Group 28"/>
          <p:cNvGrpSpPr/>
          <p:nvPr/>
        </p:nvGrpSpPr>
        <p:grpSpPr>
          <a:xfrm>
            <a:off x="1544638" y="4445000"/>
            <a:ext cx="438150" cy="1119188"/>
            <a:chOff x="0" y="0"/>
            <a:chExt cx="276" cy="705"/>
          </a:xfrm>
        </p:grpSpPr>
        <p:sp>
          <p:nvSpPr>
            <p:cNvPr id="16393" name="Text Box 29"/>
            <p:cNvSpPr/>
            <p:nvPr/>
          </p:nvSpPr>
          <p:spPr>
            <a:xfrm>
              <a:off x="0" y="0"/>
              <a:ext cx="276" cy="375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>
              <a:lvl1pPr marL="342900" indent="-3429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0" sz="3200" u="none" kern="1200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0" sz="2800" u="none" kern="1200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0" sz="2400" u="none" kern="1200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0" sz="2000" u="none" kern="1200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»"/>
                <a:defRPr kumimoji="0" sz="2000" u="none" kern="1200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algn="ctr" eaLnBrk="1" hangingPunct="1">
                <a:spcBef>
                  <a:spcPct val="50000"/>
                </a:spcBef>
                <a:buNone/>
              </a:pPr>
              <a:r>
                <a:rPr lang="en-US" altLang="zh-CN" sz="3000"/>
                <a:t>1</a:t>
              </a:r>
              <a:endParaRPr lang="en-US" altLang="zh-CN" sz="3000"/>
            </a:p>
          </p:txBody>
        </p:sp>
        <p:sp>
          <p:nvSpPr>
            <p:cNvPr id="16394" name="Text Box 30"/>
            <p:cNvSpPr/>
            <p:nvPr/>
          </p:nvSpPr>
          <p:spPr>
            <a:xfrm>
              <a:off x="23" y="330"/>
              <a:ext cx="220" cy="375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>
              <a:lvl1pPr marL="342900" indent="-3429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0" sz="3200" u="none" kern="1200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0" sz="2800" u="none" kern="1200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0" sz="2400" u="none" kern="1200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0" sz="2000" u="none" kern="1200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»"/>
                <a:defRPr kumimoji="0" sz="2000" u="none" kern="1200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algn="ctr" eaLnBrk="1" hangingPunct="1">
                <a:spcBef>
                  <a:spcPct val="50000"/>
                </a:spcBef>
                <a:buNone/>
              </a:pPr>
              <a:r>
                <a:rPr lang="en-US" altLang="zh-CN" sz="3000"/>
                <a:t>3</a:t>
              </a:r>
              <a:endParaRPr lang="en-US" altLang="zh-CN" sz="3000"/>
            </a:p>
          </p:txBody>
        </p:sp>
        <p:cxnSp>
          <p:nvCxnSpPr>
            <p:cNvPr id="16395" name="Line 31"/>
            <p:cNvCxnSpPr/>
            <p:nvPr/>
          </p:nvCxnSpPr>
          <p:spPr>
            <a:xfrm>
              <a:off x="23" y="358"/>
              <a:ext cx="220" cy="0"/>
            </a:xfrm>
            <a:prstGeom prst="line">
              <a:avLst/>
            </a:prstGeom>
            <a:ln w="25400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cxnSp>
      </p:grpSp>
      <p:grpSp>
        <p:nvGrpSpPr>
          <p:cNvPr id="16396" name="Group 28"/>
          <p:cNvGrpSpPr/>
          <p:nvPr/>
        </p:nvGrpSpPr>
        <p:grpSpPr>
          <a:xfrm>
            <a:off x="3381375" y="4445000"/>
            <a:ext cx="438150" cy="1119188"/>
            <a:chOff x="0" y="0"/>
            <a:chExt cx="276" cy="705"/>
          </a:xfrm>
        </p:grpSpPr>
        <p:sp>
          <p:nvSpPr>
            <p:cNvPr id="16397" name="Text Box 29"/>
            <p:cNvSpPr/>
            <p:nvPr/>
          </p:nvSpPr>
          <p:spPr>
            <a:xfrm>
              <a:off x="0" y="0"/>
              <a:ext cx="276" cy="375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>
              <a:lvl1pPr marL="342900" indent="-3429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0" sz="3200" u="none" kern="1200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0" sz="2800" u="none" kern="1200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0" sz="2400" u="none" kern="1200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0" sz="2000" u="none" kern="1200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»"/>
                <a:defRPr kumimoji="0" sz="2000" u="none" kern="1200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algn="ctr" eaLnBrk="1" hangingPunct="1">
                <a:spcBef>
                  <a:spcPct val="50000"/>
                </a:spcBef>
                <a:buNone/>
              </a:pPr>
              <a:r>
                <a:rPr lang="en-US" altLang="zh-CN" sz="3000"/>
                <a:t>1</a:t>
              </a:r>
              <a:endParaRPr lang="en-US" altLang="zh-CN" sz="3000"/>
            </a:p>
          </p:txBody>
        </p:sp>
        <p:sp>
          <p:nvSpPr>
            <p:cNvPr id="16398" name="Text Box 30"/>
            <p:cNvSpPr/>
            <p:nvPr/>
          </p:nvSpPr>
          <p:spPr>
            <a:xfrm>
              <a:off x="23" y="330"/>
              <a:ext cx="220" cy="375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>
              <a:lvl1pPr marL="342900" indent="-3429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0" sz="3200" u="none" kern="1200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0" sz="2800" u="none" kern="1200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0" sz="2400" u="none" kern="1200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0" sz="2000" u="none" kern="1200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»"/>
                <a:defRPr kumimoji="0" sz="2000" u="none" kern="1200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algn="ctr" eaLnBrk="1" hangingPunct="1">
                <a:spcBef>
                  <a:spcPct val="50000"/>
                </a:spcBef>
                <a:buNone/>
              </a:pPr>
              <a:r>
                <a:rPr lang="en-US" altLang="zh-CN" sz="3000"/>
                <a:t>5</a:t>
              </a:r>
              <a:endParaRPr lang="en-US" altLang="zh-CN" sz="3000"/>
            </a:p>
          </p:txBody>
        </p:sp>
        <p:cxnSp>
          <p:nvCxnSpPr>
            <p:cNvPr id="16399" name="Line 31"/>
            <p:cNvCxnSpPr/>
            <p:nvPr/>
          </p:nvCxnSpPr>
          <p:spPr>
            <a:xfrm>
              <a:off x="23" y="358"/>
              <a:ext cx="220" cy="0"/>
            </a:xfrm>
            <a:prstGeom prst="line">
              <a:avLst/>
            </a:prstGeom>
            <a:ln w="25400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cxnSp>
      </p:grpSp>
      <p:grpSp>
        <p:nvGrpSpPr>
          <p:cNvPr id="16400" name="Group 28"/>
          <p:cNvGrpSpPr/>
          <p:nvPr/>
        </p:nvGrpSpPr>
        <p:grpSpPr>
          <a:xfrm>
            <a:off x="5218113" y="4445000"/>
            <a:ext cx="438150" cy="1119188"/>
            <a:chOff x="0" y="0"/>
            <a:chExt cx="276" cy="705"/>
          </a:xfrm>
        </p:grpSpPr>
        <p:sp>
          <p:nvSpPr>
            <p:cNvPr id="16401" name="Text Box 29"/>
            <p:cNvSpPr/>
            <p:nvPr/>
          </p:nvSpPr>
          <p:spPr>
            <a:xfrm>
              <a:off x="0" y="0"/>
              <a:ext cx="276" cy="375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>
              <a:lvl1pPr marL="342900" indent="-3429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0" sz="3200" u="none" kern="1200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0" sz="2800" u="none" kern="1200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0" sz="2400" u="none" kern="1200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0" sz="2000" u="none" kern="1200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»"/>
                <a:defRPr kumimoji="0" sz="2000" u="none" kern="1200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algn="ctr" eaLnBrk="1" hangingPunct="1">
                <a:spcBef>
                  <a:spcPct val="50000"/>
                </a:spcBef>
                <a:buNone/>
              </a:pPr>
              <a:r>
                <a:rPr lang="en-US" altLang="zh-CN" sz="3000"/>
                <a:t>1</a:t>
              </a:r>
              <a:endParaRPr lang="en-US" altLang="zh-CN" sz="3000"/>
            </a:p>
          </p:txBody>
        </p:sp>
        <p:sp>
          <p:nvSpPr>
            <p:cNvPr id="16402" name="Text Box 30"/>
            <p:cNvSpPr/>
            <p:nvPr/>
          </p:nvSpPr>
          <p:spPr>
            <a:xfrm>
              <a:off x="23" y="330"/>
              <a:ext cx="220" cy="375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>
              <a:lvl1pPr marL="342900" indent="-3429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0" sz="3200" u="none" kern="1200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0" sz="2800" u="none" kern="1200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0" sz="2400" u="none" kern="1200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0" sz="2000" u="none" kern="1200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»"/>
                <a:defRPr kumimoji="0" sz="2000" u="none" kern="1200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algn="ctr" eaLnBrk="1" hangingPunct="1">
                <a:spcBef>
                  <a:spcPct val="50000"/>
                </a:spcBef>
                <a:buNone/>
              </a:pPr>
              <a:r>
                <a:rPr lang="en-US" altLang="zh-CN" sz="3000"/>
                <a:t>6</a:t>
              </a:r>
              <a:endParaRPr lang="en-US" altLang="zh-CN" sz="3000"/>
            </a:p>
          </p:txBody>
        </p:sp>
        <p:cxnSp>
          <p:nvCxnSpPr>
            <p:cNvPr id="16403" name="Line 31"/>
            <p:cNvCxnSpPr/>
            <p:nvPr/>
          </p:nvCxnSpPr>
          <p:spPr>
            <a:xfrm>
              <a:off x="23" y="358"/>
              <a:ext cx="220" cy="0"/>
            </a:xfrm>
            <a:prstGeom prst="line">
              <a:avLst/>
            </a:prstGeom>
            <a:ln w="25400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cxnSp>
      </p:grpSp>
      <p:grpSp>
        <p:nvGrpSpPr>
          <p:cNvPr id="16404" name="Group 28"/>
          <p:cNvGrpSpPr/>
          <p:nvPr/>
        </p:nvGrpSpPr>
        <p:grpSpPr>
          <a:xfrm>
            <a:off x="7161213" y="4445000"/>
            <a:ext cx="438150" cy="1119188"/>
            <a:chOff x="0" y="0"/>
            <a:chExt cx="276" cy="705"/>
          </a:xfrm>
        </p:grpSpPr>
        <p:sp>
          <p:nvSpPr>
            <p:cNvPr id="16405" name="Text Box 29"/>
            <p:cNvSpPr/>
            <p:nvPr/>
          </p:nvSpPr>
          <p:spPr>
            <a:xfrm>
              <a:off x="0" y="0"/>
              <a:ext cx="276" cy="375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>
              <a:lvl1pPr marL="342900" indent="-3429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0" sz="3200" u="none" kern="1200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0" sz="2800" u="none" kern="1200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0" sz="2400" u="none" kern="1200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0" sz="2000" u="none" kern="1200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»"/>
                <a:defRPr kumimoji="0" sz="2000" u="none" kern="1200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algn="ctr" eaLnBrk="1" hangingPunct="1">
                <a:spcBef>
                  <a:spcPct val="50000"/>
                </a:spcBef>
                <a:buNone/>
              </a:pPr>
              <a:r>
                <a:rPr lang="en-US" altLang="zh-CN" sz="3000"/>
                <a:t>1</a:t>
              </a:r>
              <a:endParaRPr lang="en-US" altLang="zh-CN" sz="3000"/>
            </a:p>
          </p:txBody>
        </p:sp>
        <p:sp>
          <p:nvSpPr>
            <p:cNvPr id="16406" name="Text Box 30"/>
            <p:cNvSpPr/>
            <p:nvPr/>
          </p:nvSpPr>
          <p:spPr>
            <a:xfrm>
              <a:off x="23" y="330"/>
              <a:ext cx="220" cy="375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>
              <a:lvl1pPr marL="342900" indent="-3429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0" sz="3200" u="none" kern="1200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0" sz="2800" u="none" kern="1200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0" sz="2400" u="none" kern="1200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0" sz="2000" u="none" kern="1200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»"/>
                <a:defRPr kumimoji="0" sz="2000" u="none" kern="1200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algn="ctr" eaLnBrk="1" hangingPunct="1">
                <a:spcBef>
                  <a:spcPct val="50000"/>
                </a:spcBef>
                <a:buNone/>
              </a:pPr>
              <a:r>
                <a:rPr lang="en-US" altLang="zh-CN" sz="3000"/>
                <a:t>4</a:t>
              </a:r>
              <a:endParaRPr lang="en-US" altLang="zh-CN" sz="3000"/>
            </a:p>
          </p:txBody>
        </p:sp>
        <p:cxnSp>
          <p:nvCxnSpPr>
            <p:cNvPr id="16407" name="Line 31"/>
            <p:cNvCxnSpPr/>
            <p:nvPr/>
          </p:nvCxnSpPr>
          <p:spPr>
            <a:xfrm>
              <a:off x="23" y="358"/>
              <a:ext cx="220" cy="0"/>
            </a:xfrm>
            <a:prstGeom prst="line">
              <a:avLst/>
            </a:prstGeom>
            <a:ln w="25400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cxnSp>
      </p:grpSp>
    </p:spTree>
  </p:cSld>
  <p:clrMapOvr>
    <a:masterClrMapping/>
  </p:clrMapOvr>
  <p:transition spd="med">
    <p:strips dir="rd"/>
    <p:sndAc>
      <p:stSnd>
        <p:snd r:embed="rId3" name="hammer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 fill="hold"/>
                                        <p:tgtEl>
                                          <p:spTgt spid="16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 fill="hold"/>
                                        <p:tgtEl>
                                          <p:spTgt spid="163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 fill="hold"/>
                                        <p:tgtEl>
                                          <p:spTgt spid="163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 fill="hold"/>
                                        <p:tgtEl>
                                          <p:spTgt spid="163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 fill="hold"/>
                                        <p:tgtEl>
                                          <p:spTgt spid="163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 fill="hold"/>
                                        <p:tgtEl>
                                          <p:spTgt spid="164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 fill="hold"/>
                                        <p:tgtEl>
                                          <p:spTgt spid="163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 fill="hold"/>
                                        <p:tgtEl>
                                          <p:spTgt spid="164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17410" name="TextBox 10"/>
          <p:cNvSpPr/>
          <p:nvPr/>
        </p:nvSpPr>
        <p:spPr>
          <a:xfrm>
            <a:off x="468313" y="477838"/>
            <a:ext cx="8424862" cy="184626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en-US" altLang="zh-CN" b="1"/>
              <a:t>2. </a:t>
            </a:r>
            <a:r>
              <a:rPr lang="zh-CN" altLang="en-US" b="1">
                <a:latin typeface="楷体_GB2312" pitchFamily="1" charset="-122"/>
              </a:rPr>
              <a:t>下面的分数能表示各图中的涂色部分吗？能  </a:t>
            </a:r>
            <a:endParaRPr lang="zh-CN" altLang="en-US" b="1">
              <a:latin typeface="楷体_GB2312" pitchFamily="1" charset="-122"/>
            </a:endParaRPr>
          </a:p>
          <a:p>
            <a:pPr marL="0" lvl="0" indent="0" eaLnBrk="1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b="1">
                <a:latin typeface="楷体_GB2312" pitchFamily="1" charset="-122"/>
              </a:rPr>
              <a:t>  </a:t>
            </a:r>
            <a:r>
              <a:rPr lang="zh-CN" altLang="en-US" sz="600" b="1">
                <a:latin typeface="楷体_GB2312" pitchFamily="1" charset="-122"/>
              </a:rPr>
              <a:t> </a:t>
            </a:r>
            <a:r>
              <a:rPr lang="zh-CN" altLang="en-US" b="1">
                <a:latin typeface="楷体_GB2312" pitchFamily="1" charset="-122"/>
              </a:rPr>
              <a:t>表示的画“</a:t>
            </a:r>
            <a:r>
              <a:rPr lang="zh-CN" altLang="en-US" b="1">
                <a:latin typeface="仿宋_GB2312" pitchFamily="1" charset="-122"/>
                <a:ea typeface="仿宋_GB2312" pitchFamily="1" charset="-122"/>
              </a:rPr>
              <a:t>√</a:t>
            </a:r>
            <a:r>
              <a:rPr lang="zh-CN" altLang="en-US" b="1">
                <a:latin typeface="宋体" panose="02010600030101010101" pitchFamily="2" charset="-122"/>
              </a:rPr>
              <a:t>”</a:t>
            </a:r>
            <a:r>
              <a:rPr lang="zh-CN" altLang="en-US" b="1">
                <a:latin typeface="Verdana" panose="020B0604030504040204" pitchFamily="34" charset="0"/>
              </a:rPr>
              <a:t>，不能表示的画</a:t>
            </a:r>
            <a:r>
              <a:rPr lang="zh-CN" altLang="en-US" b="1">
                <a:latin typeface="宋体" panose="02010600030101010101" pitchFamily="2" charset="-122"/>
              </a:rPr>
              <a:t>“</a:t>
            </a:r>
            <a:r>
              <a:rPr lang="zh-CN" altLang="en-US" b="1">
                <a:latin typeface="仿宋_GB2312" pitchFamily="1" charset="-122"/>
                <a:ea typeface="仿宋_GB2312" pitchFamily="1" charset="-122"/>
                <a:sym typeface="Arial" panose="020B0604020202020204" pitchFamily="34" charset="0"/>
              </a:rPr>
              <a:t>×</a:t>
            </a:r>
            <a:r>
              <a:rPr lang="zh-CN" altLang="en-US" b="1">
                <a:latin typeface="宋体" panose="02010600030101010101" pitchFamily="2" charset="-122"/>
                <a:sym typeface="Wingdings 2" panose="05020102010507070707" pitchFamily="18" charset="2"/>
              </a:rPr>
              <a:t>”。</a:t>
            </a:r>
            <a:endParaRPr lang="en-US" altLang="zh-CN" b="1">
              <a:latin typeface="宋体" panose="02010600030101010101" pitchFamily="2" charset="-122"/>
              <a:sym typeface="Wingdings 2" panose="05020102010507070707" pitchFamily="18" charset="2"/>
            </a:endParaRPr>
          </a:p>
          <a:p>
            <a:pPr marL="0" lvl="0" indent="0" eaLnBrk="1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en-US" altLang="zh-CN" b="1">
                <a:latin typeface="宋体" panose="02010600030101010101" pitchFamily="2" charset="-122"/>
                <a:sym typeface="Wingdings 2" panose="05020102010507070707" pitchFamily="18" charset="2"/>
              </a:rPr>
              <a:t>  </a:t>
            </a:r>
            <a:r>
              <a:rPr lang="en-US" altLang="zh-CN" sz="600" b="1">
                <a:latin typeface="宋体" panose="02010600030101010101" pitchFamily="2" charset="-122"/>
                <a:sym typeface="Wingdings 2" panose="05020102010507070707" pitchFamily="18" charset="2"/>
              </a:rPr>
              <a:t> </a:t>
            </a:r>
            <a:r>
              <a:rPr lang="zh-CN" altLang="en-US" b="1">
                <a:latin typeface="Verdana" panose="020B0604030504040204" pitchFamily="34" charset="0"/>
                <a:sym typeface="Wingdings 2" panose="05020102010507070707" pitchFamily="18" charset="2"/>
              </a:rPr>
              <a:t>说一说理由。</a:t>
            </a:r>
            <a:endParaRPr lang="zh-CN" altLang="en-US" b="1">
              <a:latin typeface="楷体_GB2312" pitchFamily="1" charset="-122"/>
            </a:endParaRPr>
          </a:p>
        </p:txBody>
      </p:sp>
      <p:sp>
        <p:nvSpPr>
          <p:cNvPr id="17411" name="矩形 3"/>
          <p:cNvSpPr/>
          <p:nvPr/>
        </p:nvSpPr>
        <p:spPr>
          <a:xfrm>
            <a:off x="1522413" y="3973513"/>
            <a:ext cx="439737" cy="4572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zh-CN" sz="2000" b="1">
                <a:latin typeface="仿宋_GB2312" pitchFamily="1" charset="-122"/>
                <a:ea typeface="仿宋_GB2312" pitchFamily="1" charset="-122"/>
              </a:rPr>
              <a:t>√</a:t>
            </a:r>
            <a:endParaRPr lang="zh-CN" altLang="zh-CN" sz="2000" b="1">
              <a:latin typeface="仿宋_GB2312" pitchFamily="1" charset="-122"/>
              <a:ea typeface="仿宋_GB2312" pitchFamily="1" charset="-122"/>
            </a:endParaRPr>
          </a:p>
        </p:txBody>
      </p:sp>
      <p:sp>
        <p:nvSpPr>
          <p:cNvPr id="17412" name="矩形 8"/>
          <p:cNvSpPr/>
          <p:nvPr/>
        </p:nvSpPr>
        <p:spPr>
          <a:xfrm>
            <a:off x="5530850" y="3973513"/>
            <a:ext cx="439738" cy="4572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zh-CN" sz="2000" b="1">
                <a:latin typeface="仿宋_GB2312" pitchFamily="1" charset="-122"/>
                <a:ea typeface="仿宋_GB2312" pitchFamily="1" charset="-122"/>
              </a:rPr>
              <a:t>√</a:t>
            </a:r>
            <a:endParaRPr lang="zh-CN" altLang="zh-CN" sz="2000" b="1">
              <a:latin typeface="仿宋_GB2312" pitchFamily="1" charset="-122"/>
              <a:ea typeface="仿宋_GB2312" pitchFamily="1" charset="-122"/>
            </a:endParaRPr>
          </a:p>
        </p:txBody>
      </p:sp>
      <p:sp>
        <p:nvSpPr>
          <p:cNvPr id="17413" name="矩形 9"/>
          <p:cNvSpPr/>
          <p:nvPr/>
        </p:nvSpPr>
        <p:spPr>
          <a:xfrm>
            <a:off x="3883025" y="4044950"/>
            <a:ext cx="309563" cy="4572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20000"/>
              </a:lnSpc>
              <a:spcBef>
                <a:spcPct val="0"/>
              </a:spcBef>
              <a:buNone/>
            </a:pPr>
            <a:endParaRPr lang="zh-CN" altLang="zh-CN" sz="2000" b="1">
              <a:latin typeface="仿宋_GB2312" pitchFamily="1" charset="-122"/>
              <a:ea typeface="仿宋_GB2312" pitchFamily="1" charset="-122"/>
            </a:endParaRPr>
          </a:p>
        </p:txBody>
      </p:sp>
      <p:sp>
        <p:nvSpPr>
          <p:cNvPr id="17414" name="矩形 15"/>
          <p:cNvSpPr/>
          <p:nvPr/>
        </p:nvSpPr>
        <p:spPr>
          <a:xfrm>
            <a:off x="7500938" y="3973513"/>
            <a:ext cx="330200" cy="4572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2000" b="1">
                <a:latin typeface="仿宋_GB2312" pitchFamily="1" charset="-122"/>
                <a:ea typeface="仿宋_GB2312" pitchFamily="1" charset="-122"/>
                <a:sym typeface="Arial" panose="020B0604020202020204" pitchFamily="34" charset="0"/>
              </a:rPr>
              <a:t>×</a:t>
            </a:r>
            <a:endParaRPr lang="zh-CN" altLang="en-US" sz="2000" b="1">
              <a:latin typeface="仿宋_GB2312" pitchFamily="1" charset="-122"/>
              <a:ea typeface="仿宋_GB2312" pitchFamily="1" charset="-122"/>
              <a:sym typeface="Arial" panose="020B0604020202020204" pitchFamily="34" charset="0"/>
            </a:endParaRPr>
          </a:p>
        </p:txBody>
      </p:sp>
      <p:sp>
        <p:nvSpPr>
          <p:cNvPr id="17415" name="Text Box 13"/>
          <p:cNvSpPr/>
          <p:nvPr/>
        </p:nvSpPr>
        <p:spPr>
          <a:xfrm>
            <a:off x="1071563" y="3797300"/>
            <a:ext cx="263525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eaLnBrk="1" hangingPunct="1">
              <a:spcBef>
                <a:spcPct val="50000"/>
              </a:spcBef>
              <a:buNone/>
            </a:pPr>
            <a:r>
              <a:rPr lang="en-US" altLang="zh-CN" sz="1800"/>
              <a:t>1</a:t>
            </a:r>
            <a:endParaRPr lang="en-US" altLang="zh-CN" sz="1800"/>
          </a:p>
        </p:txBody>
      </p:sp>
      <p:sp>
        <p:nvSpPr>
          <p:cNvPr id="17416" name="Text Box 14"/>
          <p:cNvSpPr/>
          <p:nvPr/>
        </p:nvSpPr>
        <p:spPr>
          <a:xfrm>
            <a:off x="1055688" y="4203700"/>
            <a:ext cx="350837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eaLnBrk="1" hangingPunct="1">
              <a:spcBef>
                <a:spcPct val="50000"/>
              </a:spcBef>
              <a:buNone/>
            </a:pPr>
            <a:r>
              <a:rPr lang="en-US" altLang="zh-CN" sz="1800"/>
              <a:t>2</a:t>
            </a:r>
            <a:endParaRPr lang="en-US" altLang="zh-CN" sz="1800"/>
          </a:p>
        </p:txBody>
      </p:sp>
      <p:cxnSp>
        <p:nvCxnSpPr>
          <p:cNvPr id="17417" name="Line 15"/>
          <p:cNvCxnSpPr/>
          <p:nvPr/>
        </p:nvCxnSpPr>
        <p:spPr>
          <a:xfrm>
            <a:off x="1079500" y="4229100"/>
            <a:ext cx="306388" cy="0"/>
          </a:xfrm>
          <a:prstGeom prst="line">
            <a:avLst/>
          </a:prstGeom>
          <a:ln w="19050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cxnSp>
      <p:sp>
        <p:nvSpPr>
          <p:cNvPr id="17418" name="Text Box 28"/>
          <p:cNvSpPr/>
          <p:nvPr/>
        </p:nvSpPr>
        <p:spPr>
          <a:xfrm>
            <a:off x="1338263" y="4044950"/>
            <a:ext cx="1289050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zh-CN" altLang="en-US" sz="1800"/>
              <a:t>（   ）</a:t>
            </a:r>
            <a:endParaRPr lang="zh-CN" altLang="en-US" sz="1800"/>
          </a:p>
        </p:txBody>
      </p:sp>
      <p:pic>
        <p:nvPicPr>
          <p:cNvPr id="17419" name="Picture 29" descr="24"/>
          <p:cNvPicPr>
            <a:picLocks noChangeAspect="1"/>
          </p:cNvPicPr>
          <p:nvPr/>
        </p:nvPicPr>
        <p:blipFill>
          <a:blip r:embed="rId2"/>
          <a:srcRect l="82402"/>
          <a:stretch>
            <a:fillRect/>
          </a:stretch>
        </p:blipFill>
        <p:spPr>
          <a:xfrm>
            <a:off x="6804025" y="2492375"/>
            <a:ext cx="1290638" cy="12414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7420" name="Text Box 13"/>
          <p:cNvSpPr/>
          <p:nvPr/>
        </p:nvSpPr>
        <p:spPr>
          <a:xfrm>
            <a:off x="3271838" y="3797300"/>
            <a:ext cx="263525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eaLnBrk="1" hangingPunct="1">
              <a:spcBef>
                <a:spcPct val="50000"/>
              </a:spcBef>
              <a:buNone/>
            </a:pPr>
            <a:r>
              <a:rPr lang="en-US" altLang="zh-CN" sz="1800"/>
              <a:t>1</a:t>
            </a:r>
            <a:endParaRPr lang="en-US" altLang="zh-CN" sz="1800"/>
          </a:p>
        </p:txBody>
      </p:sp>
      <p:sp>
        <p:nvSpPr>
          <p:cNvPr id="17421" name="Text Box 14"/>
          <p:cNvSpPr/>
          <p:nvPr/>
        </p:nvSpPr>
        <p:spPr>
          <a:xfrm>
            <a:off x="3265488" y="4203700"/>
            <a:ext cx="350837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eaLnBrk="1" hangingPunct="1">
              <a:spcBef>
                <a:spcPct val="50000"/>
              </a:spcBef>
              <a:buNone/>
            </a:pPr>
            <a:r>
              <a:rPr lang="en-US" altLang="zh-CN" sz="1800"/>
              <a:t>3</a:t>
            </a:r>
            <a:endParaRPr lang="en-US" altLang="zh-CN" sz="1800"/>
          </a:p>
        </p:txBody>
      </p:sp>
      <p:cxnSp>
        <p:nvCxnSpPr>
          <p:cNvPr id="17422" name="Line 15"/>
          <p:cNvCxnSpPr/>
          <p:nvPr/>
        </p:nvCxnSpPr>
        <p:spPr>
          <a:xfrm>
            <a:off x="3289300" y="4229100"/>
            <a:ext cx="306388" cy="0"/>
          </a:xfrm>
          <a:prstGeom prst="line">
            <a:avLst/>
          </a:prstGeom>
          <a:ln w="19050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cxnSp>
      <p:sp>
        <p:nvSpPr>
          <p:cNvPr id="17423" name="Text Box 28"/>
          <p:cNvSpPr/>
          <p:nvPr/>
        </p:nvSpPr>
        <p:spPr>
          <a:xfrm>
            <a:off x="3548063" y="4044950"/>
            <a:ext cx="1289050" cy="3651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zh-CN" altLang="en-US" sz="1800"/>
              <a:t>（   ）</a:t>
            </a:r>
            <a:endParaRPr lang="zh-CN" altLang="en-US" sz="1800"/>
          </a:p>
        </p:txBody>
      </p:sp>
      <p:sp>
        <p:nvSpPr>
          <p:cNvPr id="17424" name="Text Box 13"/>
          <p:cNvSpPr/>
          <p:nvPr/>
        </p:nvSpPr>
        <p:spPr>
          <a:xfrm>
            <a:off x="5072063" y="3797300"/>
            <a:ext cx="263525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eaLnBrk="1" hangingPunct="1">
              <a:spcBef>
                <a:spcPct val="50000"/>
              </a:spcBef>
              <a:buNone/>
            </a:pPr>
            <a:r>
              <a:rPr lang="en-US" altLang="zh-CN" sz="1800"/>
              <a:t>1</a:t>
            </a:r>
            <a:endParaRPr lang="en-US" altLang="zh-CN" sz="1800"/>
          </a:p>
        </p:txBody>
      </p:sp>
      <p:sp>
        <p:nvSpPr>
          <p:cNvPr id="17425" name="Text Box 14"/>
          <p:cNvSpPr/>
          <p:nvPr/>
        </p:nvSpPr>
        <p:spPr>
          <a:xfrm>
            <a:off x="5065713" y="4203700"/>
            <a:ext cx="350837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eaLnBrk="1" hangingPunct="1">
              <a:spcBef>
                <a:spcPct val="50000"/>
              </a:spcBef>
              <a:buNone/>
            </a:pPr>
            <a:r>
              <a:rPr lang="en-US" altLang="zh-CN" sz="1800"/>
              <a:t>4</a:t>
            </a:r>
            <a:endParaRPr lang="en-US" altLang="zh-CN" sz="1800"/>
          </a:p>
        </p:txBody>
      </p:sp>
      <p:cxnSp>
        <p:nvCxnSpPr>
          <p:cNvPr id="17426" name="Line 15"/>
          <p:cNvCxnSpPr/>
          <p:nvPr/>
        </p:nvCxnSpPr>
        <p:spPr>
          <a:xfrm>
            <a:off x="5089525" y="4229100"/>
            <a:ext cx="306388" cy="0"/>
          </a:xfrm>
          <a:prstGeom prst="line">
            <a:avLst/>
          </a:prstGeom>
          <a:ln w="19050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cxnSp>
      <p:sp>
        <p:nvSpPr>
          <p:cNvPr id="17427" name="Text Box 28"/>
          <p:cNvSpPr/>
          <p:nvPr/>
        </p:nvSpPr>
        <p:spPr>
          <a:xfrm>
            <a:off x="5348288" y="4044950"/>
            <a:ext cx="1289050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zh-CN" altLang="en-US" sz="1800"/>
              <a:t>（   ）</a:t>
            </a:r>
            <a:endParaRPr lang="zh-CN" altLang="en-US" sz="1800"/>
          </a:p>
        </p:txBody>
      </p:sp>
      <p:sp>
        <p:nvSpPr>
          <p:cNvPr id="17428" name="Text Box 13"/>
          <p:cNvSpPr/>
          <p:nvPr/>
        </p:nvSpPr>
        <p:spPr>
          <a:xfrm>
            <a:off x="6948488" y="3797300"/>
            <a:ext cx="263525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eaLnBrk="1" hangingPunct="1">
              <a:spcBef>
                <a:spcPct val="50000"/>
              </a:spcBef>
              <a:buNone/>
            </a:pPr>
            <a:r>
              <a:rPr lang="en-US" altLang="zh-CN" sz="1800"/>
              <a:t>1</a:t>
            </a:r>
            <a:endParaRPr lang="en-US" altLang="zh-CN" sz="1800"/>
          </a:p>
        </p:txBody>
      </p:sp>
      <p:sp>
        <p:nvSpPr>
          <p:cNvPr id="17429" name="Text Box 14"/>
          <p:cNvSpPr/>
          <p:nvPr/>
        </p:nvSpPr>
        <p:spPr>
          <a:xfrm>
            <a:off x="6951663" y="4203700"/>
            <a:ext cx="350837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eaLnBrk="1" hangingPunct="1">
              <a:spcBef>
                <a:spcPct val="50000"/>
              </a:spcBef>
              <a:buNone/>
            </a:pPr>
            <a:r>
              <a:rPr lang="en-US" altLang="zh-CN" sz="1800"/>
              <a:t>5</a:t>
            </a:r>
            <a:endParaRPr lang="en-US" altLang="zh-CN" sz="1800"/>
          </a:p>
        </p:txBody>
      </p:sp>
      <p:cxnSp>
        <p:nvCxnSpPr>
          <p:cNvPr id="17430" name="Line 15"/>
          <p:cNvCxnSpPr/>
          <p:nvPr/>
        </p:nvCxnSpPr>
        <p:spPr>
          <a:xfrm>
            <a:off x="6956425" y="4229100"/>
            <a:ext cx="306388" cy="0"/>
          </a:xfrm>
          <a:prstGeom prst="line">
            <a:avLst/>
          </a:prstGeom>
          <a:ln w="19050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cxnSp>
      <p:sp>
        <p:nvSpPr>
          <p:cNvPr id="17431" name="Text Box 28"/>
          <p:cNvSpPr/>
          <p:nvPr/>
        </p:nvSpPr>
        <p:spPr>
          <a:xfrm>
            <a:off x="7234238" y="4044950"/>
            <a:ext cx="1289050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zh-CN" altLang="en-US" sz="1800"/>
              <a:t>（   ）</a:t>
            </a:r>
            <a:endParaRPr lang="zh-CN" altLang="en-US" sz="1800"/>
          </a:p>
        </p:txBody>
      </p:sp>
      <p:sp>
        <p:nvSpPr>
          <p:cNvPr id="17432" name="矩形 15"/>
          <p:cNvSpPr/>
          <p:nvPr/>
        </p:nvSpPr>
        <p:spPr>
          <a:xfrm>
            <a:off x="3824288" y="3956050"/>
            <a:ext cx="330200" cy="4572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2000" b="1">
                <a:latin typeface="仿宋_GB2312" pitchFamily="1" charset="-122"/>
                <a:ea typeface="仿宋_GB2312" pitchFamily="1" charset="-122"/>
                <a:sym typeface="Arial" panose="020B0604020202020204" pitchFamily="34" charset="0"/>
              </a:rPr>
              <a:t>×</a:t>
            </a:r>
            <a:endParaRPr lang="zh-CN" altLang="en-US"/>
          </a:p>
        </p:txBody>
      </p:sp>
      <p:pic>
        <p:nvPicPr>
          <p:cNvPr id="17433" name="Picture 29" descr="24"/>
          <p:cNvPicPr>
            <a:picLocks noChangeAspect="1"/>
          </p:cNvPicPr>
          <p:nvPr/>
        </p:nvPicPr>
        <p:blipFill>
          <a:blip r:embed="rId2"/>
          <a:srcRect r="73309"/>
          <a:stretch>
            <a:fillRect/>
          </a:stretch>
        </p:blipFill>
        <p:spPr>
          <a:xfrm>
            <a:off x="900113" y="2492375"/>
            <a:ext cx="1957387" cy="12414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7434" name="Picture 29" descr="24"/>
          <p:cNvPicPr>
            <a:picLocks noChangeAspect="1"/>
          </p:cNvPicPr>
          <p:nvPr/>
        </p:nvPicPr>
        <p:blipFill>
          <a:blip r:embed="rId2"/>
          <a:srcRect l="30043" r="48238"/>
          <a:stretch>
            <a:fillRect/>
          </a:stretch>
        </p:blipFill>
        <p:spPr>
          <a:xfrm>
            <a:off x="3060700" y="2492375"/>
            <a:ext cx="1592263" cy="12414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7435" name="Picture 29" descr="24"/>
          <p:cNvPicPr>
            <a:picLocks noChangeAspect="1"/>
          </p:cNvPicPr>
          <p:nvPr/>
        </p:nvPicPr>
        <p:blipFill>
          <a:blip r:embed="rId2"/>
          <a:srcRect l="55711" r="24561"/>
          <a:stretch>
            <a:fillRect/>
          </a:stretch>
        </p:blipFill>
        <p:spPr>
          <a:xfrm>
            <a:off x="5003800" y="2565400"/>
            <a:ext cx="1447800" cy="1239838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>
    <p:comb dir="vert"/>
    <p:sndAc>
      <p:stSnd>
        <p:snd r:embed="rId3" name="type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 fill="hold"/>
                                        <p:tgtEl>
                                          <p:spTgt spid="174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 fill="hold"/>
                                        <p:tgtEl>
                                          <p:spTgt spid="174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 fill="hold"/>
                                        <p:tgtEl>
                                          <p:spTgt spid="17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 fill="hold"/>
                                        <p:tgtEl>
                                          <p:spTgt spid="174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 fill="hold"/>
                                        <p:tgtEl>
                                          <p:spTgt spid="174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 fill="hold"/>
                                        <p:tgtEl>
                                          <p:spTgt spid="17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 fill="hold"/>
                                        <p:tgtEl>
                                          <p:spTgt spid="174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 fill="hold"/>
                                        <p:tgtEl>
                                          <p:spTgt spid="174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1" grpId="0" animBg="1"/>
      <p:bldP spid="17412" grpId="0" animBg="1"/>
      <p:bldP spid="17414" grpId="0" animBg="1"/>
      <p:bldP spid="17432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18434" name="WordArt 2"/>
          <p:cNvSpPr/>
          <p:nvPr/>
        </p:nvSpPr>
        <p:spPr>
          <a:xfrm>
            <a:off x="539750" y="1555750"/>
            <a:ext cx="7921625" cy="5730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/>
          </a:bodyPr>
          <a:p>
            <a:pPr algn="ctr" eaLnBrk="0" hangingPunct="0"/>
            <a:r>
              <a:rPr lang="zh-CN" altLang="en-US" sz="4800" b="1" spc="2400">
                <a:ln w="25400" cap="flat" cmpd="sng">
                  <a:solidFill>
                    <a:srgbClr val="008080"/>
                  </a:solidFill>
                  <a:prstDash val="solid"/>
                  <a:headEnd type="none" w="med" len="med"/>
                  <a:tailEnd type="none" w="med" len="med"/>
                </a:ln>
                <a:solidFill>
                  <a:srgbClr val="FFFF00"/>
                </a:solidFill>
                <a:effectLst>
                  <a:outerShdw dist="35921" dir="2699999" sy="50000" kx="2115830" algn="bl" rotWithShape="0">
                    <a:srgbClr val="C0C0C0">
                      <a:alpha val="75000"/>
                    </a:srgbClr>
                  </a:outerShdw>
                </a:effectLst>
                <a:latin typeface="黑体" panose="02010609060101010101" charset="-122"/>
                <a:ea typeface="黑体" panose="02010609060101010101" charset="-122"/>
              </a:rPr>
              <a:t>这节课你学到了什么新知识？这节课你学到了什么新知识？</a:t>
            </a:r>
            <a:endParaRPr lang="zh-CN" altLang="en-US" sz="4800" b="1" spc="2400">
              <a:ln w="25400" cap="flat" cmpd="sng">
                <a:solidFill>
                  <a:srgbClr val="008080"/>
                </a:solidFill>
                <a:prstDash val="solid"/>
                <a:headEnd type="none" w="med" len="med"/>
                <a:tailEnd type="none" w="med" len="med"/>
              </a:ln>
              <a:solidFill>
                <a:srgbClr val="FFFF00"/>
              </a:solidFill>
              <a:effectLst>
                <a:outerShdw dist="35921" dir="2699999" sy="50000" kx="2115830" algn="bl" rotWithShape="0">
                  <a:srgbClr val="C0C0C0">
                    <a:alpha val="75000"/>
                  </a:srgbClr>
                </a:outerShdw>
              </a:effectLst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18435" name="WordArt 3"/>
          <p:cNvSpPr/>
          <p:nvPr/>
        </p:nvSpPr>
        <p:spPr>
          <a:xfrm>
            <a:off x="539750" y="2635250"/>
            <a:ext cx="7054850" cy="5016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/>
          </a:bodyPr>
          <a:p>
            <a:pPr algn="ctr" eaLnBrk="0" hangingPunct="0"/>
            <a:r>
              <a:rPr lang="zh-CN" altLang="en-US" sz="4800" b="1" spc="2400">
                <a:ln w="25400" cap="flat" cmpd="sng">
                  <a:solidFill>
                    <a:srgbClr val="008080"/>
                  </a:solidFill>
                  <a:prstDash val="solid"/>
                  <a:headEnd type="none" w="med" len="med"/>
                  <a:tailEnd type="none" w="med" len="med"/>
                </a:ln>
                <a:solidFill>
                  <a:srgbClr val="FFFF00"/>
                </a:solidFill>
                <a:effectLst>
                  <a:outerShdw dist="35921" dir="2699999" sy="50000" kx="2115830" algn="bl" rotWithShape="0">
                    <a:srgbClr val="C0C0C0">
                      <a:alpha val="75000"/>
                    </a:srgbClr>
                  </a:outerShdw>
                </a:effectLst>
                <a:latin typeface="黑体" panose="02010609060101010101" charset="-122"/>
                <a:ea typeface="黑体" panose="02010609060101010101" charset="-122"/>
              </a:rPr>
              <a:t>你对自己的表现满意吗？你对自己的表现满意吗？</a:t>
            </a:r>
            <a:endParaRPr lang="zh-CN" altLang="en-US" sz="4800" b="1" spc="2400">
              <a:ln w="25400" cap="flat" cmpd="sng">
                <a:solidFill>
                  <a:srgbClr val="008080"/>
                </a:solidFill>
                <a:prstDash val="solid"/>
                <a:headEnd type="none" w="med" len="med"/>
                <a:tailEnd type="none" w="med" len="med"/>
              </a:ln>
              <a:solidFill>
                <a:srgbClr val="FFFF00"/>
              </a:solidFill>
              <a:effectLst>
                <a:outerShdw dist="35921" dir="2699999" sy="50000" kx="2115830" algn="bl" rotWithShape="0">
                  <a:srgbClr val="C0C0C0">
                    <a:alpha val="75000"/>
                  </a:srgbClr>
                </a:outerShdw>
              </a:effectLst>
              <a:latin typeface="黑体" panose="02010609060101010101" charset="-122"/>
              <a:ea typeface="黑体" panose="02010609060101010101" charset="-122"/>
            </a:endParaRPr>
          </a:p>
        </p:txBody>
      </p:sp>
    </p:spTree>
  </p:cSld>
  <p:clrMapOvr>
    <a:masterClrMapping/>
  </p:clrMapOvr>
  <p:transition>
    <p:strips dir="ld"/>
    <p:sndAc>
      <p:stSnd>
        <p:snd r:embed="rId2" name="wind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 fill="hold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 fill="hold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 fill="hold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 fill="hold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 fill="hold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 fill="hold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 fill="hold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 fill="hold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 fill="hold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 fill="hold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 fill="hold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1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8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822" tmFilter="0,0; 0.14,0.36; 0.43,0.73; 0.71,0.91; 1.0,1.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.0,0.0; 0.25,0.07; 0.50,0.2; 0.75,0.467; 1.0,1.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, 0; 0.125,0.2665; 0.25,0.4; 0.375,0.465; 0.5,0.5;  0.625,0.535; 0.75,0.6; 0.875,0.7335; 1,1" fill="hold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32" tmFilter="0, 0; 0.125,0.2665; 0.25,0.4; 0.375,0.465; 0.5,0.5;  0.625,0.535; 0.75,0.6; 0.875,0.7335; 1,1" fill="hold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4" tmFilter="0, 0; 0.125,0.2665; 0.25,0.4; 0.375,0.465; 0.5,0.5;  0.625,0.535; 0.75,0.6; 0.875,0.7335; 1,1" fill="hold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26" fill="hold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166" decel="50000" fill="hold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 fill="hold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166" decel="50000" fill="hold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 fill="hold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166" decel="50000" fill="hold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 fill="hold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166" decel="50000" fill="hold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19458" name="TextBox 44"/>
          <p:cNvSpPr/>
          <p:nvPr/>
        </p:nvSpPr>
        <p:spPr>
          <a:xfrm>
            <a:off x="612775" y="687388"/>
            <a:ext cx="5715000" cy="5492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zh-CN" sz="3000" b="1">
                <a:latin typeface="楷体_GB2312" pitchFamily="1" charset="-122"/>
              </a:rPr>
              <a:t>（三）身边的四分之一</a:t>
            </a:r>
            <a:endParaRPr lang="zh-CN" altLang="zh-CN" sz="3000" b="1">
              <a:latin typeface="楷体_GB2312" pitchFamily="1" charset="-122"/>
            </a:endParaRPr>
          </a:p>
        </p:txBody>
      </p:sp>
      <p:sp>
        <p:nvSpPr>
          <p:cNvPr id="19459" name="TextBox 17"/>
          <p:cNvSpPr/>
          <p:nvPr/>
        </p:nvSpPr>
        <p:spPr>
          <a:xfrm>
            <a:off x="1908175" y="3721100"/>
            <a:ext cx="5038725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en-US" altLang="zh-CN" sz="2000" b="1"/>
              <a:t>1. </a:t>
            </a:r>
            <a:r>
              <a:rPr lang="zh-CN" altLang="en-US" sz="2000" b="1">
                <a:latin typeface="楷体_GB2312" pitchFamily="1" charset="-122"/>
              </a:rPr>
              <a:t>汇报自己的方法。</a:t>
            </a:r>
            <a:endParaRPr lang="zh-CN" altLang="en-US" sz="2000" b="1">
              <a:latin typeface="楷体_GB2312" pitchFamily="1" charset="-122"/>
            </a:endParaRPr>
          </a:p>
        </p:txBody>
      </p:sp>
      <p:grpSp>
        <p:nvGrpSpPr>
          <p:cNvPr id="19460" name="Group 4"/>
          <p:cNvGrpSpPr/>
          <p:nvPr/>
        </p:nvGrpSpPr>
        <p:grpSpPr>
          <a:xfrm>
            <a:off x="1403350" y="1490663"/>
            <a:ext cx="5184775" cy="1565275"/>
            <a:chOff x="0" y="0"/>
            <a:chExt cx="3265" cy="986"/>
          </a:xfrm>
        </p:grpSpPr>
        <p:sp>
          <p:nvSpPr>
            <p:cNvPr id="19461" name="AutoShape 27"/>
            <p:cNvSpPr/>
            <p:nvPr/>
          </p:nvSpPr>
          <p:spPr>
            <a:xfrm>
              <a:off x="1179" y="0"/>
              <a:ext cx="2086" cy="692"/>
            </a:xfrm>
            <a:prstGeom prst="wedgeRoundRectCallout">
              <a:avLst>
                <a:gd name="adj1" fmla="val -58042"/>
                <a:gd name="adj2" fmla="val 27023"/>
                <a:gd name="adj3" fmla="val 16667"/>
              </a:avLst>
            </a:prstGeom>
            <a:solidFill>
              <a:schemeClr val="bg1"/>
            </a:solidFill>
            <a:ln w="19050" cap="flat" cmpd="sng">
              <a:solidFill>
                <a:srgbClr val="3399FF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>
              <a:spAutoFit/>
            </a:bodyPr>
            <a:lstStyle>
              <a:lvl1pPr marL="342900" indent="-3429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0" sz="3200" u="none" kern="1200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0" sz="2800" u="none" kern="1200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0" sz="2400" u="none" kern="1200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0" sz="2000" u="none" kern="1200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»"/>
                <a:defRPr kumimoji="0" sz="2000" u="none" kern="1200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eaLnBrk="1" hangingPunct="1">
                <a:lnSpc>
                  <a:spcPct val="150000"/>
                </a:lnSpc>
                <a:spcBef>
                  <a:spcPct val="0"/>
                </a:spcBef>
                <a:buNone/>
              </a:pPr>
              <a:r>
                <a:rPr lang="zh-CN" altLang="en-US" sz="2000" b="1">
                  <a:latin typeface="楷体_GB2312" pitchFamily="1" charset="-122"/>
                </a:rPr>
                <a:t>拿一张正方形纸折一折，</a:t>
              </a:r>
              <a:endParaRPr lang="en-US" altLang="zh-CN" sz="2000" b="1">
                <a:latin typeface="楷体_GB2312" pitchFamily="1" charset="-122"/>
              </a:endParaRPr>
            </a:p>
            <a:p>
              <a:pPr marL="0" lvl="0" indent="0" eaLnBrk="1" hangingPunct="1">
                <a:lnSpc>
                  <a:spcPct val="150000"/>
                </a:lnSpc>
                <a:spcBef>
                  <a:spcPct val="0"/>
                </a:spcBef>
                <a:buNone/>
              </a:pPr>
              <a:r>
                <a:rPr lang="zh-CN" altLang="en-US" sz="2000" b="1">
                  <a:latin typeface="楷体_GB2312" pitchFamily="1" charset="-122"/>
                </a:rPr>
                <a:t>表示出它的   。</a:t>
              </a:r>
              <a:endParaRPr lang="zh-CN" altLang="en-US" sz="2000" b="1">
                <a:latin typeface="楷体_GB2312" pitchFamily="1" charset="-122"/>
              </a:endParaRPr>
            </a:p>
          </p:txBody>
        </p:sp>
        <p:grpSp>
          <p:nvGrpSpPr>
            <p:cNvPr id="19462" name="Group 6"/>
            <p:cNvGrpSpPr/>
            <p:nvPr/>
          </p:nvGrpSpPr>
          <p:grpSpPr>
            <a:xfrm>
              <a:off x="2132" y="253"/>
              <a:ext cx="183" cy="490"/>
              <a:chOff x="0" y="0"/>
              <a:chExt cx="183" cy="490"/>
            </a:xfrm>
          </p:grpSpPr>
          <p:sp>
            <p:nvSpPr>
              <p:cNvPr id="19463" name="Text Box 15"/>
              <p:cNvSpPr/>
              <p:nvPr/>
            </p:nvSpPr>
            <p:spPr>
              <a:xfrm>
                <a:off x="0" y="0"/>
                <a:ext cx="136" cy="288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>
                <a:spAutoFit/>
              </a:bodyPr>
              <a:lstStyle>
                <a:lvl1pPr marL="342900" indent="-342900" algn="l" defTabSz="914400" rtl="0" eaLnBrk="0" fontAlgn="base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Char char="•"/>
                  <a:defRPr kumimoji="0" sz="3200" u="none" kern="1200" baseline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0" fontAlgn="base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Char char="–"/>
                  <a:defRPr kumimoji="0" sz="2800" u="none" kern="1200" baseline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0" fontAlgn="base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Char char="•"/>
                  <a:defRPr kumimoji="0" sz="2400" u="none" kern="1200" baseline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0" fontAlgn="base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Char char="–"/>
                  <a:defRPr kumimoji="0" sz="2000" u="none" kern="1200" baseline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0" fontAlgn="base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Char char="»"/>
                  <a:defRPr kumimoji="0" sz="2000" u="none" kern="1200" baseline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defRPr>
                </a:lvl5pPr>
              </a:lstStyle>
              <a:p>
                <a:pPr marL="0" lvl="0" indent="0" algn="ctr" eaLnBrk="1" hangingPunct="1">
                  <a:spcBef>
                    <a:spcPct val="50000"/>
                  </a:spcBef>
                  <a:buNone/>
                </a:pPr>
                <a:r>
                  <a:rPr lang="en-US" altLang="zh-CN" sz="1800"/>
                  <a:t>1</a:t>
                </a:r>
                <a:endParaRPr lang="en-US" altLang="zh-CN" sz="1800"/>
              </a:p>
            </p:txBody>
          </p:sp>
          <p:sp>
            <p:nvSpPr>
              <p:cNvPr id="19464" name="Text Box 16"/>
              <p:cNvSpPr/>
              <p:nvPr/>
            </p:nvSpPr>
            <p:spPr>
              <a:xfrm>
                <a:off x="2" y="202"/>
                <a:ext cx="181" cy="288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>
                <a:spAutoFit/>
              </a:bodyPr>
              <a:lstStyle>
                <a:lvl1pPr marL="342900" indent="-342900" algn="l" defTabSz="914400" rtl="0" eaLnBrk="0" fontAlgn="base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Char char="•"/>
                  <a:defRPr kumimoji="0" sz="3200" u="none" kern="1200" baseline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0" fontAlgn="base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Char char="–"/>
                  <a:defRPr kumimoji="0" sz="2800" u="none" kern="1200" baseline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0" fontAlgn="base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Char char="•"/>
                  <a:defRPr kumimoji="0" sz="2400" u="none" kern="1200" baseline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0" fontAlgn="base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Char char="–"/>
                  <a:defRPr kumimoji="0" sz="2000" u="none" kern="1200" baseline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0" fontAlgn="base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Char char="»"/>
                  <a:defRPr kumimoji="0" sz="2000" u="none" kern="1200" baseline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defRPr>
                </a:lvl5pPr>
              </a:lstStyle>
              <a:p>
                <a:pPr marL="0" lvl="0" indent="0" algn="ctr" eaLnBrk="1" hangingPunct="1">
                  <a:spcBef>
                    <a:spcPct val="50000"/>
                  </a:spcBef>
                  <a:buNone/>
                </a:pPr>
                <a:r>
                  <a:rPr lang="en-US" altLang="zh-CN" sz="1800"/>
                  <a:t>4</a:t>
                </a:r>
                <a:endParaRPr lang="en-US" altLang="zh-CN" sz="1800"/>
              </a:p>
            </p:txBody>
          </p:sp>
          <p:cxnSp>
            <p:nvCxnSpPr>
              <p:cNvPr id="19465" name="Line 17"/>
              <p:cNvCxnSpPr/>
              <p:nvPr/>
            </p:nvCxnSpPr>
            <p:spPr>
              <a:xfrm>
                <a:off x="19" y="248"/>
                <a:ext cx="147" cy="0"/>
              </a:xfrm>
              <a:prstGeom prst="line">
                <a:avLst/>
              </a:prstGeom>
              <a:ln w="19050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</p:cxnSp>
        </p:grpSp>
        <p:pic>
          <p:nvPicPr>
            <p:cNvPr id="19466" name="Picture 19" descr="女天使副本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180"/>
              <a:ext cx="960" cy="806"/>
            </a:xfrm>
            <a:prstGeom prst="rect">
              <a:avLst/>
            </a:prstGeom>
            <a:noFill/>
            <a:ln w="9525">
              <a:noFill/>
            </a:ln>
          </p:spPr>
        </p:pic>
      </p:grpSp>
      <p:grpSp>
        <p:nvGrpSpPr>
          <p:cNvPr id="19467" name="Group 11"/>
          <p:cNvGrpSpPr/>
          <p:nvPr/>
        </p:nvGrpSpPr>
        <p:grpSpPr>
          <a:xfrm>
            <a:off x="1908175" y="4152900"/>
            <a:ext cx="5975350" cy="1065213"/>
            <a:chOff x="0" y="0"/>
            <a:chExt cx="3765" cy="671"/>
          </a:xfrm>
        </p:grpSpPr>
        <p:sp>
          <p:nvSpPr>
            <p:cNvPr id="19468" name="TextBox 19"/>
            <p:cNvSpPr/>
            <p:nvPr/>
          </p:nvSpPr>
          <p:spPr>
            <a:xfrm>
              <a:off x="0" y="91"/>
              <a:ext cx="3765" cy="580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>
              <a:lvl1pPr marL="342900" indent="-3429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0" sz="3200" u="none" kern="1200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0" sz="2800" u="none" kern="1200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0" sz="2400" u="none" kern="1200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0" sz="2000" u="none" kern="1200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»"/>
                <a:defRPr kumimoji="0" sz="2000" u="none" kern="1200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eaLnBrk="1" hangingPunct="1">
                <a:lnSpc>
                  <a:spcPct val="136000"/>
                </a:lnSpc>
                <a:spcBef>
                  <a:spcPct val="0"/>
                </a:spcBef>
                <a:buNone/>
              </a:pPr>
              <a:r>
                <a:rPr lang="en-US" altLang="zh-CN" sz="2000" b="1"/>
                <a:t>2. </a:t>
              </a:r>
              <a:r>
                <a:rPr lang="zh-CN" altLang="en-US" sz="2000" b="1">
                  <a:latin typeface="楷体_GB2312" pitchFamily="1" charset="-122"/>
                </a:rPr>
                <a:t>在我们身边还能找到像   这样的分数吗？</a:t>
              </a:r>
              <a:endParaRPr lang="en-US" altLang="zh-CN" sz="2000" b="1">
                <a:latin typeface="楷体_GB2312" pitchFamily="1" charset="-122"/>
              </a:endParaRPr>
            </a:p>
            <a:p>
              <a:pPr marL="0" lvl="0" indent="0" eaLnBrk="1" hangingPunct="1">
                <a:lnSpc>
                  <a:spcPct val="136000"/>
                </a:lnSpc>
                <a:spcBef>
                  <a:spcPct val="0"/>
                </a:spcBef>
                <a:buNone/>
              </a:pPr>
              <a:r>
                <a:rPr lang="zh-CN" altLang="en-US" sz="2000" b="1">
                  <a:latin typeface="楷体_GB2312" pitchFamily="1" charset="-122"/>
                </a:rPr>
                <a:t>  跟你的小伙伴互相说一说。</a:t>
              </a:r>
              <a:endParaRPr lang="zh-CN" altLang="en-US" sz="2000" b="1">
                <a:latin typeface="楷体_GB2312" pitchFamily="1" charset="-122"/>
              </a:endParaRPr>
            </a:p>
          </p:txBody>
        </p:sp>
        <p:grpSp>
          <p:nvGrpSpPr>
            <p:cNvPr id="19469" name="Group 13"/>
            <p:cNvGrpSpPr/>
            <p:nvPr/>
          </p:nvGrpSpPr>
          <p:grpSpPr>
            <a:xfrm>
              <a:off x="1860" y="0"/>
              <a:ext cx="183" cy="490"/>
              <a:chOff x="0" y="0"/>
              <a:chExt cx="183" cy="490"/>
            </a:xfrm>
          </p:grpSpPr>
          <p:sp>
            <p:nvSpPr>
              <p:cNvPr id="19470" name="Text Box 15"/>
              <p:cNvSpPr/>
              <p:nvPr/>
            </p:nvSpPr>
            <p:spPr>
              <a:xfrm>
                <a:off x="0" y="0"/>
                <a:ext cx="136" cy="288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>
                <a:spAutoFit/>
              </a:bodyPr>
              <a:lstStyle>
                <a:lvl1pPr marL="342900" indent="-342900" algn="l" defTabSz="914400" rtl="0" eaLnBrk="0" fontAlgn="base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Char char="•"/>
                  <a:defRPr kumimoji="0" sz="3200" u="none" kern="1200" baseline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0" fontAlgn="base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Char char="–"/>
                  <a:defRPr kumimoji="0" sz="2800" u="none" kern="1200" baseline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0" fontAlgn="base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Char char="•"/>
                  <a:defRPr kumimoji="0" sz="2400" u="none" kern="1200" baseline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0" fontAlgn="base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Char char="–"/>
                  <a:defRPr kumimoji="0" sz="2000" u="none" kern="1200" baseline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0" fontAlgn="base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Char char="»"/>
                  <a:defRPr kumimoji="0" sz="2000" u="none" kern="1200" baseline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defRPr>
                </a:lvl5pPr>
              </a:lstStyle>
              <a:p>
                <a:pPr marL="0" lvl="0" indent="0" algn="ctr" eaLnBrk="1" hangingPunct="1">
                  <a:spcBef>
                    <a:spcPct val="50000"/>
                  </a:spcBef>
                  <a:buNone/>
                </a:pPr>
                <a:r>
                  <a:rPr lang="en-US" altLang="zh-CN" sz="1800"/>
                  <a:t>1</a:t>
                </a:r>
                <a:endParaRPr lang="en-US" altLang="zh-CN" sz="1800"/>
              </a:p>
            </p:txBody>
          </p:sp>
          <p:sp>
            <p:nvSpPr>
              <p:cNvPr id="19471" name="Text Box 16"/>
              <p:cNvSpPr/>
              <p:nvPr/>
            </p:nvSpPr>
            <p:spPr>
              <a:xfrm>
                <a:off x="2" y="202"/>
                <a:ext cx="181" cy="288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>
                <a:spAutoFit/>
              </a:bodyPr>
              <a:lstStyle>
                <a:lvl1pPr marL="342900" indent="-342900" algn="l" defTabSz="914400" rtl="0" eaLnBrk="0" fontAlgn="base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Char char="•"/>
                  <a:defRPr kumimoji="0" sz="3200" u="none" kern="1200" baseline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0" fontAlgn="base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Char char="–"/>
                  <a:defRPr kumimoji="0" sz="2800" u="none" kern="1200" baseline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0" fontAlgn="base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Char char="•"/>
                  <a:defRPr kumimoji="0" sz="2400" u="none" kern="1200" baseline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0" fontAlgn="base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Char char="–"/>
                  <a:defRPr kumimoji="0" sz="2000" u="none" kern="1200" baseline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0" fontAlgn="base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Char char="»"/>
                  <a:defRPr kumimoji="0" sz="2000" u="none" kern="1200" baseline="0">
                    <a:solidFill>
                      <a:schemeClr val="tx1"/>
                    </a:solidFill>
                    <a:effectLst/>
                    <a:latin typeface="+mn-lt"/>
                    <a:ea typeface="+mn-ea"/>
                    <a:cs typeface="+mn-cs"/>
                  </a:defRPr>
                </a:lvl5pPr>
              </a:lstStyle>
              <a:p>
                <a:pPr marL="0" lvl="0" indent="0" algn="ctr" eaLnBrk="1" hangingPunct="1">
                  <a:spcBef>
                    <a:spcPct val="50000"/>
                  </a:spcBef>
                  <a:buNone/>
                </a:pPr>
                <a:r>
                  <a:rPr lang="en-US" altLang="zh-CN" sz="1800"/>
                  <a:t>4</a:t>
                </a:r>
                <a:endParaRPr lang="en-US" altLang="zh-CN" sz="1800"/>
              </a:p>
            </p:txBody>
          </p:sp>
          <p:cxnSp>
            <p:nvCxnSpPr>
              <p:cNvPr id="19472" name="Line 17"/>
              <p:cNvCxnSpPr/>
              <p:nvPr/>
            </p:nvCxnSpPr>
            <p:spPr>
              <a:xfrm>
                <a:off x="19" y="248"/>
                <a:ext cx="147" cy="0"/>
              </a:xfrm>
              <a:prstGeom prst="line">
                <a:avLst/>
              </a:prstGeom>
              <a:ln w="19050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</p:cxnSp>
        </p:grpSp>
      </p:grpSp>
      <p:pic>
        <p:nvPicPr>
          <p:cNvPr id="19473" name="New picture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899900" y="11379200"/>
            <a:ext cx="342900" cy="2540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>
    <p:comb dir="vert"/>
    <p:sndAc>
      <p:stSnd>
        <p:snd r:embed="rId4" name="wind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 fill="hold"/>
                                        <p:tgtEl>
                                          <p:spTgt spid="19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 fill="hold"/>
                                        <p:tgtEl>
                                          <p:spTgt spid="194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 fill="hold"/>
                                        <p:tgtEl>
                                          <p:spTgt spid="194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9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074" name="Picture 2" descr="594866_002254758000_2"/>
          <p:cNvPicPr>
            <a:picLocks noChangeAspect="1"/>
          </p:cNvPicPr>
          <p:nvPr/>
        </p:nvPicPr>
        <p:blipFill>
          <a:blip r:embed="rId1"/>
          <a:srcRect l="5597" r="4771" b="3911"/>
          <a:stretch>
            <a:fillRect/>
          </a:stretch>
        </p:blipFill>
        <p:spPr>
          <a:xfrm>
            <a:off x="323850" y="333375"/>
            <a:ext cx="8461375" cy="61214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 fill="hold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4098" name="Picture 2" descr="et_049副本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116013" y="3114675"/>
            <a:ext cx="7272337" cy="374808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099" name="Picture 3" descr="20120917105403195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544638" y="1843088"/>
            <a:ext cx="1233487" cy="1223962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100" name="Picture 4" descr="20120917105403195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203575" y="1843088"/>
            <a:ext cx="1231900" cy="1223962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101" name="Picture 5" descr="20120917105403195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933950" y="1843088"/>
            <a:ext cx="1231900" cy="1223962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102" name="Picture 6" descr="20120917105403195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516688" y="1844675"/>
            <a:ext cx="1233487" cy="12255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103" name="WordArt 7"/>
          <p:cNvSpPr/>
          <p:nvPr/>
        </p:nvSpPr>
        <p:spPr>
          <a:xfrm>
            <a:off x="466725" y="620713"/>
            <a:ext cx="5113338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Autofit/>
          </a:bodyPr>
          <a:p>
            <a:pPr algn="ctr" defTabSz="914400">
              <a:buClrTx/>
              <a:buSzPct val="100000"/>
              <a:buFont typeface="Arial" panose="020B0604020202020204" pitchFamily="34" charset="0"/>
              <a:buNone/>
            </a:pPr>
            <a:r>
              <a:rPr lang="zh-CN" altLang="en-US" sz="4800" b="1" spc="2400">
                <a:noFill/>
                <a:effectLst>
                  <a:outerShdw blurRad="38100" dist="38100" dir="2700000">
                    <a:srgbClr val="C0C0C0"/>
                  </a:outerShdw>
                </a:effectLst>
                <a:latin typeface="黑体" panose="02010609060101010101" charset="-122"/>
                <a:ea typeface="黑体" panose="02010609060101010101" charset="-122"/>
              </a:rPr>
              <a:t>怎样分,最公平?怎样分</a:t>
            </a:r>
            <a:r>
              <a:rPr lang="zh-CN" altLang="en-US" sz="4800" b="1" spc="2400">
                <a:noFill/>
                <a:effectLst>
                  <a:outerShdw blurRad="38100" dist="38100" dir="2700000">
                    <a:srgbClr val="C0C0C0"/>
                  </a:outerShdw>
                </a:effectLst>
                <a:latin typeface="黑体" panose="02010609060101010101" charset="-122"/>
                <a:ea typeface="黑体" panose="02010609060101010101" charset="-122"/>
              </a:rPr>
              <a:t>,最公平</a:t>
            </a:r>
            <a:r>
              <a:rPr lang="zh-CN" altLang="en-US" sz="4800" b="1" spc="2400">
                <a:noFill/>
                <a:effectLst>
                  <a:outerShdw blurRad="38100" dist="38100" dir="2700000">
                    <a:srgbClr val="C0C0C0"/>
                  </a:outerShdw>
                </a:effectLst>
                <a:latin typeface="黑体" panose="02010609060101010101" charset="-122"/>
                <a:ea typeface="黑体" panose="02010609060101010101" charset="-122"/>
              </a:rPr>
              <a:t>?</a:t>
            </a:r>
            <a:endParaRPr lang="zh-CN" altLang="en-US" sz="4800" b="1" spc="2400">
              <a:noFill/>
              <a:effectLst>
                <a:outerShdw blurRad="38100" dist="38100" dir="2700000">
                  <a:srgbClr val="C0C0C0"/>
                </a:outerShdw>
              </a:effectLst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4104" name="AutoShape 8"/>
          <p:cNvSpPr/>
          <p:nvPr/>
        </p:nvSpPr>
        <p:spPr>
          <a:xfrm>
            <a:off x="1187450" y="1628775"/>
            <a:ext cx="3384550" cy="1657350"/>
          </a:xfrm>
          <a:prstGeom prst="roundRect">
            <a:avLst>
              <a:gd name="adj" fmla="val 16667"/>
            </a:avLst>
          </a:prstGeom>
          <a:noFill/>
          <a:ln w="57150" cap="flat" cmpd="sng">
            <a:solidFill>
              <a:srgbClr val="FF3300"/>
            </a:solidFill>
            <a:prstDash val="solid"/>
            <a:headEnd type="none" w="med" len="med"/>
            <a:tailEnd type="none" w="med" len="med"/>
          </a:ln>
        </p:spPr>
        <p:txBody>
          <a:bodyPr anchor="ctr" anchorCtr="0"/>
          <a:p>
            <a:endParaRPr lang="zh-CN" altLang="en-US"/>
          </a:p>
        </p:txBody>
      </p:sp>
      <p:sp>
        <p:nvSpPr>
          <p:cNvPr id="4105" name="AutoShape 9"/>
          <p:cNvSpPr/>
          <p:nvPr/>
        </p:nvSpPr>
        <p:spPr>
          <a:xfrm>
            <a:off x="4860925" y="1628775"/>
            <a:ext cx="3384550" cy="1657350"/>
          </a:xfrm>
          <a:prstGeom prst="roundRect">
            <a:avLst>
              <a:gd name="adj" fmla="val 16667"/>
            </a:avLst>
          </a:prstGeom>
          <a:noFill/>
          <a:ln w="57150" cap="flat" cmpd="sng">
            <a:solidFill>
              <a:srgbClr val="FF3300"/>
            </a:solidFill>
            <a:prstDash val="solid"/>
            <a:headEnd type="none" w="med" len="med"/>
            <a:tailEnd type="none" w="med" len="med"/>
          </a:ln>
        </p:spPr>
        <p:txBody>
          <a:bodyPr anchor="ctr" anchorCtr="0"/>
          <a:p>
            <a:endParaRPr lang="zh-CN" altLang="en-US"/>
          </a:p>
        </p:txBody>
      </p:sp>
    </p:spTree>
  </p:cSld>
  <p:clrMapOvr>
    <a:masterClrMapping/>
  </p:clrMapOvr>
  <p:transition>
    <p:comb/>
    <p:sndAc>
      <p:stSnd>
        <p:snd r:embed="rId3" name="laser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 fill="hold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 fill="hold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 fill="hold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 fill="hold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 fill="hold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 fill="hold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 fill="hold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 fill="hold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 fill="hold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 fill="hold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 fill="hold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1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3" dur="2000" fill="hold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6" dur="2000" fill="hold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9" dur="2000" fill="hold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2" dur="2000" fill="hold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7" dur="2000" fill="hold"/>
                                        <p:tgtEl>
                                          <p:spTgt spid="4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2" dur="2000" fill="hold"/>
                                        <p:tgtEl>
                                          <p:spTgt spid="4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4" grpId="0" animBg="1"/>
      <p:bldP spid="410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5122" name="Picture 2" descr="et_049副本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187450" y="3357563"/>
            <a:ext cx="6804025" cy="35052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123" name="Picture 3" descr="20120917105403195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555875" y="1701800"/>
            <a:ext cx="1885950" cy="187166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124" name="Picture 4" descr="20120917105403195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787900" y="1701800"/>
            <a:ext cx="1885950" cy="187166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125" name="WordArt 5"/>
          <p:cNvSpPr/>
          <p:nvPr/>
        </p:nvSpPr>
        <p:spPr>
          <a:xfrm>
            <a:off x="466725" y="620713"/>
            <a:ext cx="5113338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Autofit/>
          </a:bodyPr>
          <a:p>
            <a:pPr algn="ctr" defTabSz="914400">
              <a:buClrTx/>
              <a:buSzPct val="100000"/>
              <a:buFont typeface="Arial" panose="020B0604020202020204" pitchFamily="34" charset="0"/>
              <a:buNone/>
            </a:pPr>
            <a:r>
              <a:rPr lang="zh-CN" altLang="en-US" sz="4800" b="1" spc="2400">
                <a:noFill/>
                <a:effectLst>
                  <a:outerShdw blurRad="38100" dist="38100" dir="2700000">
                    <a:srgbClr val="C0C0C0"/>
                  </a:outerShdw>
                </a:effectLst>
                <a:latin typeface="黑体" panose="02010609060101010101" charset="-122"/>
                <a:ea typeface="黑体" panose="02010609060101010101" charset="-122"/>
              </a:rPr>
              <a:t>怎样分,最公平?怎样分</a:t>
            </a:r>
            <a:r>
              <a:rPr lang="zh-CN" altLang="en-US" sz="4800" b="1" spc="2400">
                <a:noFill/>
                <a:effectLst>
                  <a:outerShdw blurRad="38100" dist="38100" dir="2700000">
                    <a:srgbClr val="C0C0C0"/>
                  </a:outerShdw>
                </a:effectLst>
                <a:latin typeface="黑体" panose="02010609060101010101" charset="-122"/>
                <a:ea typeface="黑体" panose="02010609060101010101" charset="-122"/>
              </a:rPr>
              <a:t>,最公平</a:t>
            </a:r>
            <a:r>
              <a:rPr lang="zh-CN" altLang="en-US" sz="4800" b="1" spc="2400">
                <a:noFill/>
                <a:effectLst>
                  <a:outerShdw blurRad="38100" dist="38100" dir="2700000">
                    <a:srgbClr val="C0C0C0"/>
                  </a:outerShdw>
                </a:effectLst>
                <a:latin typeface="黑体" panose="02010609060101010101" charset="-122"/>
                <a:ea typeface="黑体" panose="02010609060101010101" charset="-122"/>
              </a:rPr>
              <a:t>?</a:t>
            </a:r>
            <a:endParaRPr lang="zh-CN" altLang="en-US" sz="4800" b="1" spc="2400">
              <a:noFill/>
              <a:effectLst>
                <a:outerShdw blurRad="38100" dist="38100" dir="2700000">
                  <a:srgbClr val="C0C0C0"/>
                </a:outerShdw>
              </a:effectLst>
              <a:latin typeface="黑体" panose="02010609060101010101" charset="-122"/>
              <a:ea typeface="黑体" panose="02010609060101010101" charset="-122"/>
            </a:endParaRPr>
          </a:p>
        </p:txBody>
      </p:sp>
      <p:cxnSp>
        <p:nvCxnSpPr>
          <p:cNvPr id="5126" name="Line 6"/>
          <p:cNvCxnSpPr/>
          <p:nvPr/>
        </p:nvCxnSpPr>
        <p:spPr>
          <a:xfrm>
            <a:off x="4572000" y="1412875"/>
            <a:ext cx="0" cy="2663825"/>
          </a:xfrm>
          <a:prstGeom prst="line">
            <a:avLst/>
          </a:prstGeom>
          <a:ln w="57150" cap="flat" cmpd="sng">
            <a:solidFill>
              <a:srgbClr val="FF3300"/>
            </a:solidFill>
            <a:prstDash val="solid"/>
            <a:headEnd type="none" w="med" len="med"/>
            <a:tailEnd type="none" w="med" len="med"/>
          </a:ln>
        </p:spPr>
      </p:cxnSp>
    </p:spTree>
  </p:cSld>
  <p:clrMapOvr>
    <a:masterClrMapping/>
  </p:clrMapOvr>
  <p:transition>
    <p:comb/>
    <p:sndAc>
      <p:stSnd>
        <p:snd r:embed="rId3" name="laser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 fill="hold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 fill="hold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 fill="hold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 fill="hold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 fill="hold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 fill="hold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 fill="hold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 fill="hold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 fill="hold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 fill="hold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 fill="hold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500" fill="hold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6" dur="500" fill="hold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1" dur="500" fill="hold"/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6146" name="Picture 2" descr="et_049副本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187450" y="3357563"/>
            <a:ext cx="6804025" cy="35052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147" name="Picture 3" descr="20120917105403195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35375" y="1773238"/>
            <a:ext cx="1887538" cy="187166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6148" name="WordArt 4"/>
          <p:cNvSpPr/>
          <p:nvPr/>
        </p:nvSpPr>
        <p:spPr>
          <a:xfrm>
            <a:off x="466725" y="620713"/>
            <a:ext cx="5113338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Autofit/>
          </a:bodyPr>
          <a:p>
            <a:pPr algn="ctr" defTabSz="914400">
              <a:buClrTx/>
              <a:buSzPct val="100000"/>
              <a:buFont typeface="Arial" panose="020B0604020202020204" pitchFamily="34" charset="0"/>
              <a:buNone/>
            </a:pPr>
            <a:r>
              <a:rPr lang="zh-CN" altLang="en-US" sz="4800" b="1" spc="2400">
                <a:noFill/>
                <a:effectLst>
                  <a:outerShdw blurRad="38100" dist="38100" dir="2700000">
                    <a:srgbClr val="C0C0C0"/>
                  </a:outerShdw>
                </a:effectLst>
                <a:latin typeface="黑体" panose="02010609060101010101" charset="-122"/>
                <a:ea typeface="黑体" panose="02010609060101010101" charset="-122"/>
              </a:rPr>
              <a:t>怎样分,最公平?怎样分</a:t>
            </a:r>
            <a:r>
              <a:rPr lang="zh-CN" altLang="en-US" sz="4800" b="1" spc="2400">
                <a:noFill/>
                <a:effectLst>
                  <a:outerShdw blurRad="38100" dist="38100" dir="2700000">
                    <a:srgbClr val="C0C0C0"/>
                  </a:outerShdw>
                </a:effectLst>
                <a:latin typeface="黑体" panose="02010609060101010101" charset="-122"/>
                <a:ea typeface="黑体" panose="02010609060101010101" charset="-122"/>
              </a:rPr>
              <a:t>,最公平</a:t>
            </a:r>
            <a:r>
              <a:rPr lang="zh-CN" altLang="en-US" sz="4800" b="1" spc="2400">
                <a:noFill/>
                <a:effectLst>
                  <a:outerShdw blurRad="38100" dist="38100" dir="2700000">
                    <a:srgbClr val="C0C0C0"/>
                  </a:outerShdw>
                </a:effectLst>
                <a:latin typeface="黑体" panose="02010609060101010101" charset="-122"/>
                <a:ea typeface="黑体" panose="02010609060101010101" charset="-122"/>
              </a:rPr>
              <a:t>?</a:t>
            </a:r>
            <a:endParaRPr lang="zh-CN" altLang="en-US" sz="4800" b="1" spc="2400">
              <a:noFill/>
              <a:effectLst>
                <a:outerShdw blurRad="38100" dist="38100" dir="2700000">
                  <a:srgbClr val="C0C0C0"/>
                </a:outerShdw>
              </a:effectLst>
              <a:latin typeface="黑体" panose="02010609060101010101" charset="-122"/>
              <a:ea typeface="黑体" panose="02010609060101010101" charset="-122"/>
            </a:endParaRPr>
          </a:p>
        </p:txBody>
      </p:sp>
      <p:cxnSp>
        <p:nvCxnSpPr>
          <p:cNvPr id="6149" name="Line 5"/>
          <p:cNvCxnSpPr/>
          <p:nvPr/>
        </p:nvCxnSpPr>
        <p:spPr>
          <a:xfrm>
            <a:off x="4572000" y="1412875"/>
            <a:ext cx="0" cy="2663825"/>
          </a:xfrm>
          <a:prstGeom prst="line">
            <a:avLst/>
          </a:prstGeom>
          <a:ln w="57150" cap="flat" cmpd="sng">
            <a:solidFill>
              <a:schemeClr val="bg1"/>
            </a:solidFill>
            <a:prstDash val="solid"/>
            <a:headEnd type="none" w="med" len="med"/>
            <a:tailEnd type="none" w="med" len="med"/>
          </a:ln>
        </p:spPr>
      </p:cxnSp>
    </p:spTree>
  </p:cSld>
  <p:clrMapOvr>
    <a:masterClrMapping/>
  </p:clrMapOvr>
  <p:transition>
    <p:comb/>
    <p:sndAc>
      <p:stSnd>
        <p:snd r:embed="rId3" name="laser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 fill="hold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 fill="hold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 fill="hold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 fill="hold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 fill="hold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 fill="hold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 fill="hold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 fill="hold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 fill="hold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 fill="hold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 fill="hold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1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500" fill="hold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8" dur="500" fill="hold"/>
                                        <p:tgtEl>
                                          <p:spTgt spid="6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7170" name="Picture 2" descr="20120917105403195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835150" y="477838"/>
            <a:ext cx="5400675" cy="5354637"/>
          </a:xfrm>
          <a:prstGeom prst="rect">
            <a:avLst/>
          </a:prstGeom>
          <a:noFill/>
          <a:ln w="9525">
            <a:noFill/>
          </a:ln>
        </p:spPr>
      </p:pic>
      <p:cxnSp>
        <p:nvCxnSpPr>
          <p:cNvPr id="7171" name="Line 3"/>
          <p:cNvCxnSpPr/>
          <p:nvPr/>
        </p:nvCxnSpPr>
        <p:spPr>
          <a:xfrm>
            <a:off x="4498975" y="550863"/>
            <a:ext cx="1588" cy="5688012"/>
          </a:xfrm>
          <a:prstGeom prst="line">
            <a:avLst/>
          </a:prstGeom>
          <a:ln w="57150" cap="flat" cmpd="sng">
            <a:solidFill>
              <a:schemeClr val="bg1"/>
            </a:solidFill>
            <a:prstDash val="solid"/>
            <a:headEnd type="none" w="med" len="med"/>
            <a:tailEnd type="none" w="med" len="med"/>
          </a:ln>
        </p:spPr>
      </p:cxnSp>
      <p:sp>
        <p:nvSpPr>
          <p:cNvPr id="7172" name="Rectangle 4"/>
          <p:cNvSpPr/>
          <p:nvPr/>
        </p:nvSpPr>
        <p:spPr>
          <a:xfrm>
            <a:off x="3203575" y="2349500"/>
            <a:ext cx="720725" cy="1441450"/>
          </a:xfrm>
          <a:prstGeom prst="rect">
            <a:avLst/>
          </a:pr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 anchorCtr="0"/>
          <a:p>
            <a:endParaRPr lang="zh-CN" altLang="en-US"/>
          </a:p>
        </p:txBody>
      </p:sp>
      <p:grpSp>
        <p:nvGrpSpPr>
          <p:cNvPr id="7173" name="Group 28"/>
          <p:cNvGrpSpPr/>
          <p:nvPr/>
        </p:nvGrpSpPr>
        <p:grpSpPr>
          <a:xfrm>
            <a:off x="3359150" y="2501900"/>
            <a:ext cx="438150" cy="1120775"/>
            <a:chOff x="0" y="0"/>
            <a:chExt cx="276" cy="705"/>
          </a:xfrm>
        </p:grpSpPr>
        <p:sp>
          <p:nvSpPr>
            <p:cNvPr id="7174" name="Text Box 29"/>
            <p:cNvSpPr/>
            <p:nvPr/>
          </p:nvSpPr>
          <p:spPr>
            <a:xfrm>
              <a:off x="0" y="0"/>
              <a:ext cx="276" cy="375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>
              <a:lvl1pPr marL="342900" indent="-3429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0" sz="3200" u="none" kern="1200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0" sz="2800" u="none" kern="1200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0" sz="2400" u="none" kern="1200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0" sz="2000" u="none" kern="1200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»"/>
                <a:defRPr kumimoji="0" sz="2000" u="none" kern="1200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algn="ctr" eaLnBrk="1" hangingPunct="1">
                <a:spcBef>
                  <a:spcPct val="50000"/>
                </a:spcBef>
                <a:buNone/>
              </a:pPr>
              <a:r>
                <a:rPr lang="en-US" altLang="zh-CN" sz="3000"/>
                <a:t>1</a:t>
              </a:r>
              <a:endParaRPr lang="en-US" altLang="zh-CN" sz="3000"/>
            </a:p>
          </p:txBody>
        </p:sp>
        <p:sp>
          <p:nvSpPr>
            <p:cNvPr id="7175" name="Text Box 30"/>
            <p:cNvSpPr/>
            <p:nvPr/>
          </p:nvSpPr>
          <p:spPr>
            <a:xfrm>
              <a:off x="23" y="330"/>
              <a:ext cx="220" cy="375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>
              <a:lvl1pPr marL="342900" indent="-3429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0" sz="3200" u="none" kern="1200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0" sz="2800" u="none" kern="1200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0" sz="2400" u="none" kern="1200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0" sz="2000" u="none" kern="1200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»"/>
                <a:defRPr kumimoji="0" sz="2000" u="none" kern="1200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algn="ctr" eaLnBrk="1" hangingPunct="1">
                <a:spcBef>
                  <a:spcPct val="50000"/>
                </a:spcBef>
                <a:buNone/>
              </a:pPr>
              <a:r>
                <a:rPr lang="zh-CN" altLang="en-US" sz="3000"/>
                <a:t>2</a:t>
              </a:r>
              <a:endParaRPr lang="zh-CN" altLang="en-US" sz="3000"/>
            </a:p>
          </p:txBody>
        </p:sp>
        <p:cxnSp>
          <p:nvCxnSpPr>
            <p:cNvPr id="7176" name="Line 31"/>
            <p:cNvCxnSpPr/>
            <p:nvPr/>
          </p:nvCxnSpPr>
          <p:spPr>
            <a:xfrm>
              <a:off x="23" y="358"/>
              <a:ext cx="220" cy="0"/>
            </a:xfrm>
            <a:prstGeom prst="line">
              <a:avLst/>
            </a:prstGeom>
            <a:ln w="25400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cxnSp>
      </p:grpSp>
      <p:sp>
        <p:nvSpPr>
          <p:cNvPr id="7177" name="Rectangle 9"/>
          <p:cNvSpPr/>
          <p:nvPr/>
        </p:nvSpPr>
        <p:spPr>
          <a:xfrm>
            <a:off x="5195888" y="2405063"/>
            <a:ext cx="720725" cy="1439862"/>
          </a:xfrm>
          <a:prstGeom prst="rect">
            <a:avLst/>
          </a:pr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 anchorCtr="0"/>
          <a:p>
            <a:endParaRPr lang="zh-CN" altLang="en-US"/>
          </a:p>
        </p:txBody>
      </p:sp>
      <p:grpSp>
        <p:nvGrpSpPr>
          <p:cNvPr id="7178" name="Group 28"/>
          <p:cNvGrpSpPr/>
          <p:nvPr/>
        </p:nvGrpSpPr>
        <p:grpSpPr>
          <a:xfrm>
            <a:off x="5353050" y="2557463"/>
            <a:ext cx="438150" cy="1119187"/>
            <a:chOff x="0" y="0"/>
            <a:chExt cx="276" cy="705"/>
          </a:xfrm>
        </p:grpSpPr>
        <p:sp>
          <p:nvSpPr>
            <p:cNvPr id="7179" name="Text Box 29"/>
            <p:cNvSpPr/>
            <p:nvPr/>
          </p:nvSpPr>
          <p:spPr>
            <a:xfrm>
              <a:off x="0" y="0"/>
              <a:ext cx="276" cy="375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>
              <a:lvl1pPr marL="342900" indent="-3429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0" sz="3200" u="none" kern="1200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0" sz="2800" u="none" kern="1200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0" sz="2400" u="none" kern="1200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0" sz="2000" u="none" kern="1200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»"/>
                <a:defRPr kumimoji="0" sz="2000" u="none" kern="1200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algn="ctr" eaLnBrk="1" hangingPunct="1">
                <a:spcBef>
                  <a:spcPct val="50000"/>
                </a:spcBef>
                <a:buNone/>
              </a:pPr>
              <a:r>
                <a:rPr lang="en-US" altLang="zh-CN" sz="3000"/>
                <a:t>1</a:t>
              </a:r>
              <a:endParaRPr lang="en-US" altLang="zh-CN" sz="3000"/>
            </a:p>
          </p:txBody>
        </p:sp>
        <p:sp>
          <p:nvSpPr>
            <p:cNvPr id="7180" name="Text Box 30"/>
            <p:cNvSpPr/>
            <p:nvPr/>
          </p:nvSpPr>
          <p:spPr>
            <a:xfrm>
              <a:off x="23" y="330"/>
              <a:ext cx="220" cy="375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>
              <a:lvl1pPr marL="342900" indent="-3429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0" sz="3200" u="none" kern="1200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0" sz="2800" u="none" kern="1200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0" sz="2400" u="none" kern="1200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0" sz="2000" u="none" kern="1200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»"/>
                <a:defRPr kumimoji="0" sz="2000" u="none" kern="1200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algn="ctr" eaLnBrk="1" hangingPunct="1">
                <a:spcBef>
                  <a:spcPct val="50000"/>
                </a:spcBef>
                <a:buNone/>
              </a:pPr>
              <a:r>
                <a:rPr lang="zh-CN" altLang="en-US" sz="3000"/>
                <a:t>2</a:t>
              </a:r>
              <a:endParaRPr lang="zh-CN" altLang="en-US" sz="1800"/>
            </a:p>
          </p:txBody>
        </p:sp>
        <p:cxnSp>
          <p:nvCxnSpPr>
            <p:cNvPr id="7181" name="Line 31"/>
            <p:cNvCxnSpPr/>
            <p:nvPr/>
          </p:nvCxnSpPr>
          <p:spPr>
            <a:xfrm>
              <a:off x="23" y="358"/>
              <a:ext cx="220" cy="0"/>
            </a:xfrm>
            <a:prstGeom prst="line">
              <a:avLst/>
            </a:prstGeom>
            <a:ln w="25400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cxnSp>
      </p:grpSp>
    </p:spTree>
  </p:cSld>
  <p:clrMapOvr>
    <a:masterClrMapping/>
  </p:clrMapOvr>
  <p:transition>
    <p:comb/>
    <p:sndAc>
      <p:stSnd>
        <p:snd r:embed="rId2" name="laser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 fill="hold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 fill="hold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 fill="hold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 fill="hold"/>
                                        <p:tgtEl>
                                          <p:spTgt spid="7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500" fill="hold"/>
                                        <p:tgtEl>
                                          <p:spTgt spid="7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 fill="hold"/>
                                        <p:tgtEl>
                                          <p:spTgt spid="7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2" grpId="0" animBg="1"/>
      <p:bldP spid="717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8194" name="WordArt 2"/>
          <p:cNvSpPr/>
          <p:nvPr/>
        </p:nvSpPr>
        <p:spPr>
          <a:xfrm>
            <a:off x="971550" y="692150"/>
            <a:ext cx="1800225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Autofit/>
          </a:bodyPr>
          <a:p>
            <a:pPr algn="ctr" defTabSz="914400">
              <a:buClrTx/>
              <a:buSzPct val="100000"/>
              <a:buFont typeface="Arial" panose="020B0604020202020204" pitchFamily="34" charset="0"/>
              <a:buNone/>
            </a:pPr>
            <a:r>
              <a:rPr lang="zh-CN" altLang="en-US" sz="4800" b="1" spc="2400">
                <a:noFill/>
                <a:effectLst>
                  <a:outerShdw blurRad="38100" dist="38100" dir="2700000">
                    <a:srgbClr val="000000"/>
                  </a:outerShdw>
                </a:effectLst>
                <a:latin typeface="黑体" panose="02010609060101010101" charset="-122"/>
                <a:ea typeface="黑体" panose="02010609060101010101" charset="-122"/>
              </a:rPr>
              <a:t>思考?思考</a:t>
            </a:r>
            <a:r>
              <a:rPr lang="zh-CN" altLang="en-US" sz="4800" b="1" spc="2400">
                <a:noFill/>
                <a:effectLst>
                  <a:outerShdw blurRad="38100" dist="38100" dir="2700000">
                    <a:srgbClr val="000000"/>
                  </a:outerShdw>
                </a:effectLst>
                <a:latin typeface="黑体" panose="02010609060101010101" charset="-122"/>
                <a:ea typeface="黑体" panose="02010609060101010101" charset="-122"/>
              </a:rPr>
              <a:t>?</a:t>
            </a:r>
            <a:endParaRPr lang="zh-CN" altLang="en-US" sz="4800" b="1" spc="2400">
              <a:noFill/>
              <a:effectLst>
                <a:outerShdw blurRad="38100" dist="38100" dir="2700000">
                  <a:srgbClr val="000000"/>
                </a:outerShdw>
              </a:effectLst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8195" name="TextBox 10"/>
          <p:cNvSpPr/>
          <p:nvPr/>
        </p:nvSpPr>
        <p:spPr>
          <a:xfrm>
            <a:off x="2555875" y="3933825"/>
            <a:ext cx="6121400" cy="11144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2800" b="1">
                <a:latin typeface="楷体" panose="02010609060101010101" pitchFamily="49" charset="-122"/>
                <a:ea typeface="楷体" panose="02010609060101010101" pitchFamily="49" charset="-122"/>
              </a:rPr>
              <a:t>    把一块月饼平均分成 4 份,每份是它的(   )分之一,写作    。</a:t>
            </a:r>
            <a:endParaRPr lang="zh-CN" altLang="en-US"/>
          </a:p>
        </p:txBody>
      </p:sp>
      <p:pic>
        <p:nvPicPr>
          <p:cNvPr id="8196" name="Picture 4" descr="7061670_180328401122_2"/>
          <p:cNvPicPr>
            <a:picLocks noChangeAspect="1"/>
          </p:cNvPicPr>
          <p:nvPr/>
        </p:nvPicPr>
        <p:blipFill>
          <a:blip r:embed="rId2"/>
          <a:srcRect b="5292"/>
          <a:stretch>
            <a:fillRect/>
          </a:stretch>
        </p:blipFill>
        <p:spPr>
          <a:xfrm>
            <a:off x="3635375" y="1485900"/>
            <a:ext cx="3635375" cy="230346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8197" name="TextBox 10"/>
          <p:cNvSpPr/>
          <p:nvPr/>
        </p:nvSpPr>
        <p:spPr>
          <a:xfrm>
            <a:off x="3833813" y="4438650"/>
            <a:ext cx="592137" cy="6762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b="1">
                <a:solidFill>
                  <a:srgbClr val="FF3300"/>
                </a:solidFill>
                <a:ea typeface="楷体" panose="02010609060101010101" pitchFamily="49" charset="-122"/>
              </a:rPr>
              <a:t>四</a:t>
            </a:r>
            <a:endParaRPr lang="zh-CN" altLang="en-US" b="1">
              <a:solidFill>
                <a:srgbClr val="FF3300"/>
              </a:solidFill>
              <a:ea typeface="楷体" panose="02010609060101010101" pitchFamily="49" charset="-122"/>
            </a:endParaRPr>
          </a:p>
        </p:txBody>
      </p:sp>
      <p:sp>
        <p:nvSpPr>
          <p:cNvPr id="8198" name="Text Box 13"/>
          <p:cNvSpPr/>
          <p:nvPr/>
        </p:nvSpPr>
        <p:spPr>
          <a:xfrm>
            <a:off x="6794500" y="4443413"/>
            <a:ext cx="263525" cy="3651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eaLnBrk="1" hangingPunct="1">
              <a:spcBef>
                <a:spcPct val="50000"/>
              </a:spcBef>
              <a:buNone/>
            </a:pPr>
            <a:r>
              <a:rPr lang="en-US" altLang="zh-CN" sz="1800" b="1">
                <a:solidFill>
                  <a:srgbClr val="FF3300"/>
                </a:solidFill>
              </a:rPr>
              <a:t>1</a:t>
            </a:r>
            <a:endParaRPr lang="en-US" altLang="zh-CN" sz="1800" b="1">
              <a:solidFill>
                <a:srgbClr val="FF3300"/>
              </a:solidFill>
            </a:endParaRPr>
          </a:p>
        </p:txBody>
      </p:sp>
      <p:sp>
        <p:nvSpPr>
          <p:cNvPr id="8199" name="Text Box 14"/>
          <p:cNvSpPr/>
          <p:nvPr/>
        </p:nvSpPr>
        <p:spPr>
          <a:xfrm>
            <a:off x="6788150" y="4849813"/>
            <a:ext cx="350838" cy="3651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eaLnBrk="1" hangingPunct="1">
              <a:spcBef>
                <a:spcPct val="50000"/>
              </a:spcBef>
              <a:buNone/>
            </a:pPr>
            <a:r>
              <a:rPr lang="en-US" altLang="zh-CN" sz="1800" b="1">
                <a:solidFill>
                  <a:srgbClr val="FF3300"/>
                </a:solidFill>
              </a:rPr>
              <a:t>4</a:t>
            </a:r>
            <a:endParaRPr lang="en-US" altLang="zh-CN" sz="1800" b="1">
              <a:solidFill>
                <a:srgbClr val="FF3300"/>
              </a:solidFill>
            </a:endParaRPr>
          </a:p>
        </p:txBody>
      </p:sp>
      <p:cxnSp>
        <p:nvCxnSpPr>
          <p:cNvPr id="8200" name="Line 15"/>
          <p:cNvCxnSpPr/>
          <p:nvPr/>
        </p:nvCxnSpPr>
        <p:spPr>
          <a:xfrm>
            <a:off x="6804025" y="4868863"/>
            <a:ext cx="306388" cy="0"/>
          </a:xfrm>
          <a:prstGeom prst="line">
            <a:avLst/>
          </a:prstGeom>
          <a:ln w="28575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</p:cxnSp>
    </p:spTree>
  </p:cSld>
  <p:clrMapOvr>
    <a:masterClrMapping/>
  </p:clrMapOvr>
  <p:transition>
    <p:cover dir="lu"/>
    <p:sndAc>
      <p:stSnd>
        <p:snd r:embed="rId3" name="breeze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 fill="hold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 fill="hold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 fill="hold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 fill="hold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 fill="hold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 fill="hold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 fill="hold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 fill="hold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 fill="hold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 fill="hold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 fill="hold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5" dur="500" fill="hold"/>
                                        <p:tgtEl>
                                          <p:spTgt spid="8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0" dur="500" fill="hold"/>
                                        <p:tgtEl>
                                          <p:spTgt spid="8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3" dur="500" fill="hold"/>
                                        <p:tgtEl>
                                          <p:spTgt spid="8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6" dur="500" fill="hold"/>
                                        <p:tgtEl>
                                          <p:spTgt spid="8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7" grpId="0" animBg="1"/>
      <p:bldP spid="8198" grpId="0" animBg="1"/>
      <p:bldP spid="819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9218" name="WordArt 2"/>
          <p:cNvSpPr/>
          <p:nvPr/>
        </p:nvSpPr>
        <p:spPr>
          <a:xfrm>
            <a:off x="971550" y="692150"/>
            <a:ext cx="1800225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Autofit/>
          </a:bodyPr>
          <a:p>
            <a:pPr algn="ctr" defTabSz="914400">
              <a:buClrTx/>
              <a:buSzPct val="100000"/>
              <a:buFont typeface="Arial" panose="020B0604020202020204" pitchFamily="34" charset="0"/>
              <a:buNone/>
            </a:pPr>
            <a:r>
              <a:rPr lang="zh-CN" altLang="en-US" sz="4800" b="1" spc="2400">
                <a:noFill/>
                <a:effectLst>
                  <a:outerShdw blurRad="38100" dist="38100" dir="2700000">
                    <a:srgbClr val="000000"/>
                  </a:outerShdw>
                </a:effectLst>
                <a:latin typeface="黑体" panose="02010609060101010101" charset="-122"/>
                <a:ea typeface="黑体" panose="02010609060101010101" charset="-122"/>
              </a:rPr>
              <a:t>思考?思考</a:t>
            </a:r>
            <a:r>
              <a:rPr lang="zh-CN" altLang="en-US" sz="4800" b="1" spc="2400">
                <a:noFill/>
                <a:effectLst>
                  <a:outerShdw blurRad="38100" dist="38100" dir="2700000">
                    <a:srgbClr val="000000"/>
                  </a:outerShdw>
                </a:effectLst>
                <a:latin typeface="黑体" panose="02010609060101010101" charset="-122"/>
                <a:ea typeface="黑体" panose="02010609060101010101" charset="-122"/>
              </a:rPr>
              <a:t>?</a:t>
            </a:r>
            <a:endParaRPr lang="zh-CN" altLang="en-US" sz="4800" b="1" spc="2400">
              <a:noFill/>
              <a:effectLst>
                <a:outerShdw blurRad="38100" dist="38100" dir="2700000">
                  <a:srgbClr val="000000"/>
                </a:outerShdw>
              </a:effectLst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9219" name="TextBox 10"/>
          <p:cNvSpPr/>
          <p:nvPr/>
        </p:nvSpPr>
        <p:spPr>
          <a:xfrm>
            <a:off x="2555875" y="3933825"/>
            <a:ext cx="6121400" cy="11144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2800" b="1">
                <a:latin typeface="楷体" panose="02010609060101010101" pitchFamily="49" charset="-122"/>
                <a:ea typeface="楷体" panose="02010609060101010101" pitchFamily="49" charset="-122"/>
              </a:rPr>
              <a:t>    把一个圆平均分成 3 份,每份是它的(   )分之一,写作    。</a:t>
            </a:r>
            <a:endParaRPr lang="zh-CN" altLang="en-US"/>
          </a:p>
        </p:txBody>
      </p:sp>
      <p:pic>
        <p:nvPicPr>
          <p:cNvPr id="9220" name="Picture 44" descr="23"/>
          <p:cNvPicPr>
            <a:picLocks noChangeAspect="1"/>
          </p:cNvPicPr>
          <p:nvPr/>
        </p:nvPicPr>
        <p:blipFill>
          <a:blip r:embed="rId2">
            <a:lum bright="-30002" contrast="48000"/>
          </a:blip>
          <a:srcRect l="24182" r="20685" b="45816"/>
          <a:stretch>
            <a:fillRect/>
          </a:stretch>
        </p:blipFill>
        <p:spPr>
          <a:xfrm>
            <a:off x="4140200" y="1125538"/>
            <a:ext cx="2879725" cy="27019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9221" name="TextBox 10"/>
          <p:cNvSpPr/>
          <p:nvPr/>
        </p:nvSpPr>
        <p:spPr>
          <a:xfrm>
            <a:off x="3546475" y="4438650"/>
            <a:ext cx="592138" cy="6762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b="1">
                <a:solidFill>
                  <a:srgbClr val="FF3300"/>
                </a:solidFill>
                <a:ea typeface="楷体" panose="02010609060101010101" pitchFamily="49" charset="-122"/>
              </a:rPr>
              <a:t>三</a:t>
            </a:r>
            <a:endParaRPr lang="zh-CN" altLang="en-US" b="1">
              <a:solidFill>
                <a:srgbClr val="FF3300"/>
              </a:solidFill>
              <a:ea typeface="楷体" panose="02010609060101010101" pitchFamily="49" charset="-122"/>
            </a:endParaRPr>
          </a:p>
        </p:txBody>
      </p:sp>
      <p:sp>
        <p:nvSpPr>
          <p:cNvPr id="9222" name="Text Box 13"/>
          <p:cNvSpPr/>
          <p:nvPr/>
        </p:nvSpPr>
        <p:spPr>
          <a:xfrm>
            <a:off x="6507163" y="4443413"/>
            <a:ext cx="263525" cy="3651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eaLnBrk="1" hangingPunct="1">
              <a:spcBef>
                <a:spcPct val="50000"/>
              </a:spcBef>
              <a:buNone/>
            </a:pPr>
            <a:r>
              <a:rPr lang="en-US" altLang="zh-CN" sz="1800" b="1">
                <a:solidFill>
                  <a:srgbClr val="FF3300"/>
                </a:solidFill>
              </a:rPr>
              <a:t>1</a:t>
            </a:r>
            <a:endParaRPr lang="en-US" altLang="zh-CN" sz="1800" b="1">
              <a:solidFill>
                <a:srgbClr val="FF3300"/>
              </a:solidFill>
            </a:endParaRPr>
          </a:p>
        </p:txBody>
      </p:sp>
      <p:sp>
        <p:nvSpPr>
          <p:cNvPr id="9223" name="Text Box 14"/>
          <p:cNvSpPr/>
          <p:nvPr/>
        </p:nvSpPr>
        <p:spPr>
          <a:xfrm>
            <a:off x="6500813" y="4849813"/>
            <a:ext cx="350837" cy="3651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eaLnBrk="1" hangingPunct="1">
              <a:spcBef>
                <a:spcPct val="50000"/>
              </a:spcBef>
              <a:buNone/>
            </a:pPr>
            <a:r>
              <a:rPr lang="zh-CN" altLang="en-US" sz="1800" b="1">
                <a:solidFill>
                  <a:srgbClr val="FF3300"/>
                </a:solidFill>
              </a:rPr>
              <a:t>3</a:t>
            </a:r>
            <a:endParaRPr lang="en-US" altLang="zh-CN" sz="1800" b="1">
              <a:solidFill>
                <a:srgbClr val="FF3300"/>
              </a:solidFill>
            </a:endParaRPr>
          </a:p>
        </p:txBody>
      </p:sp>
      <p:cxnSp>
        <p:nvCxnSpPr>
          <p:cNvPr id="9224" name="Line 15"/>
          <p:cNvCxnSpPr/>
          <p:nvPr/>
        </p:nvCxnSpPr>
        <p:spPr>
          <a:xfrm>
            <a:off x="6516688" y="4868863"/>
            <a:ext cx="306387" cy="0"/>
          </a:xfrm>
          <a:prstGeom prst="line">
            <a:avLst/>
          </a:prstGeom>
          <a:ln w="28575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</p:cxnSp>
    </p:spTree>
  </p:cSld>
  <p:clrMapOvr>
    <a:masterClrMapping/>
  </p:clrMapOvr>
  <p:transition>
    <p:cover dir="lu"/>
    <p:sndAc>
      <p:stSnd>
        <p:snd r:embed="rId3" name="breeze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 fill="hold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 fill="hold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 fill="hold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 fill="hold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 fill="hold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 fill="hold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 fill="hold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 fill="hold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 fill="hold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 fill="hold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 fill="hold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 fill="hold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8" dur="500" fill="hold"/>
                                        <p:tgtEl>
                                          <p:spTgt spid="9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3" dur="500" fill="hold"/>
                                        <p:tgtEl>
                                          <p:spTgt spid="9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6" dur="500" fill="hold"/>
                                        <p:tgtEl>
                                          <p:spTgt spid="9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9" dur="500" fill="hold"/>
                                        <p:tgtEl>
                                          <p:spTgt spid="92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1" grpId="0" animBg="1"/>
      <p:bldP spid="9222" grpId="0" animBg="1"/>
      <p:bldP spid="922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10242" name="WordArt 2"/>
          <p:cNvSpPr/>
          <p:nvPr/>
        </p:nvSpPr>
        <p:spPr>
          <a:xfrm>
            <a:off x="971550" y="692150"/>
            <a:ext cx="2593975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/>
          </a:bodyPr>
          <a:p>
            <a:pPr algn="ctr" eaLnBrk="0" hangingPunct="0"/>
            <a:r>
              <a:rPr lang="zh-CN" altLang="en-US" sz="4800" b="1" spc="2400">
                <a:ln w="25400" cap="flat" cmpd="sng">
                  <a:solidFill>
                    <a:srgbClr val="008080"/>
                  </a:solidFill>
                  <a:prstDash val="solid"/>
                  <a:headEnd type="none" w="med" len="med"/>
                  <a:tailEnd type="none" w="med" len="med"/>
                </a:ln>
                <a:solidFill>
                  <a:srgbClr val="FFFF00"/>
                </a:solidFill>
                <a:effectLst>
                  <a:outerShdw dist="35921" dir="2699999" sy="50000" kx="2115830" algn="bl" rotWithShape="0">
                    <a:srgbClr val="C0C0C0">
                      <a:alpha val="75000"/>
                    </a:srgbClr>
                  </a:outerShdw>
                </a:effectLst>
                <a:latin typeface="黑体" panose="02010609060101010101" charset="-122"/>
                <a:ea typeface="黑体" panose="02010609060101010101" charset="-122"/>
              </a:rPr>
              <a:t>动手操作动手操作</a:t>
            </a:r>
            <a:endParaRPr lang="zh-CN" altLang="en-US" sz="4800" b="1" spc="2400">
              <a:ln w="25400" cap="flat" cmpd="sng">
                <a:solidFill>
                  <a:srgbClr val="008080"/>
                </a:solidFill>
                <a:prstDash val="solid"/>
                <a:headEnd type="none" w="med" len="med"/>
                <a:tailEnd type="none" w="med" len="med"/>
              </a:ln>
              <a:solidFill>
                <a:srgbClr val="FFFF00"/>
              </a:solidFill>
              <a:effectLst>
                <a:outerShdw dist="35921" dir="2699999" sy="50000" kx="2115830" algn="bl" rotWithShape="0">
                  <a:srgbClr val="C0C0C0">
                    <a:alpha val="75000"/>
                  </a:srgbClr>
                </a:outerShdw>
              </a:effectLst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10243" name="TextBox 10"/>
          <p:cNvSpPr/>
          <p:nvPr/>
        </p:nvSpPr>
        <p:spPr>
          <a:xfrm>
            <a:off x="1979613" y="1701800"/>
            <a:ext cx="6121400" cy="11144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2800" b="1">
                <a:latin typeface="楷体" panose="02010609060101010101" pitchFamily="49" charset="-122"/>
                <a:ea typeface="楷体" panose="02010609060101010101" pitchFamily="49" charset="-122"/>
              </a:rPr>
              <a:t>    把一张长方形的纸平均分成 5 份,指出他的五分之一，并涂上颜色。</a:t>
            </a:r>
            <a:endParaRPr lang="zh-CN" altLang="en-US"/>
          </a:p>
        </p:txBody>
      </p:sp>
      <p:pic>
        <p:nvPicPr>
          <p:cNvPr id="10244" name="Picture 82"/>
          <p:cNvPicPr>
            <a:picLocks noChangeAspect="1"/>
          </p:cNvPicPr>
          <p:nvPr/>
        </p:nvPicPr>
        <p:blipFill>
          <a:blip r:embed="rId2">
            <a:lum contrast="100000"/>
          </a:blip>
          <a:stretch>
            <a:fillRect/>
          </a:stretch>
        </p:blipFill>
        <p:spPr>
          <a:xfrm>
            <a:off x="2987675" y="3141663"/>
            <a:ext cx="4491038" cy="1871662"/>
          </a:xfrm>
          <a:prstGeom prst="rect">
            <a:avLst/>
          </a:prstGeom>
          <a:noFill/>
          <a:ln w="9525">
            <a:noFill/>
          </a:ln>
          <a:effectLst>
            <a:outerShdw dist="107763" dir="2699999" algn="ctr" rotWithShape="0">
              <a:srgbClr val="808080">
                <a:alpha val="50000"/>
              </a:srgbClr>
            </a:outerShdw>
          </a:effectLst>
        </p:spPr>
      </p:pic>
    </p:spTree>
  </p:cSld>
  <p:clrMapOvr>
    <a:masterClrMapping/>
  </p:clrMapOvr>
  <p:transition>
    <p:cover dir="lu"/>
    <p:sndAc>
      <p:stSnd>
        <p:snd r:embed="rId3" name="breeze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 fill="hold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 fill="hold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 fill="hold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 fill="hold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 fill="hold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 fill="hold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 fill="hold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 fill="hold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 fill="hold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 fill="hold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 fill="hold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 fill="hold"/>
                                        <p:tgtEl>
                                          <p:spTgt spid="10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默认设计模板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宋体"/>
        <a:cs typeface="Arial"/>
      </a:majorFont>
      <a:minorFont>
        <a:latin typeface="Arial"/>
        <a:ea typeface="宋体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alt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alt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757</Words>
  <Application>WPS 演示</Application>
  <PresentationFormat/>
  <Paragraphs>238</Paragraphs>
  <Slides>18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18</vt:i4>
      </vt:variant>
    </vt:vector>
  </HeadingPairs>
  <TitlesOfParts>
    <vt:vector size="33" baseType="lpstr">
      <vt:lpstr>Arial</vt:lpstr>
      <vt:lpstr>宋体</vt:lpstr>
      <vt:lpstr>Wingdings</vt:lpstr>
      <vt:lpstr>黑体</vt:lpstr>
      <vt:lpstr>楷体_GB2312</vt:lpstr>
      <vt:lpstr>新宋体</vt:lpstr>
      <vt:lpstr>楷体</vt:lpstr>
      <vt:lpstr>仿宋_GB2312</vt:lpstr>
      <vt:lpstr>仿宋</vt:lpstr>
      <vt:lpstr>Verdana</vt:lpstr>
      <vt:lpstr>Wingdings 2</vt:lpstr>
      <vt:lpstr>微软雅黑</vt:lpstr>
      <vt:lpstr>Arial Unicode MS</vt:lpstr>
      <vt:lpstr>Calibri</vt:lpstr>
      <vt:lpstr>默认设计模板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学科网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rbm.xkw.com</dc:creator>
  <cp:lastModifiedBy>qwe</cp:lastModifiedBy>
  <cp:revision>2</cp:revision>
  <cp:lastPrinted>2021-06-18T12:32:22Z</cp:lastPrinted>
  <dcterms:created xsi:type="dcterms:W3CDTF">2021-06-18T12:32:22Z</dcterms:created>
  <dcterms:modified xsi:type="dcterms:W3CDTF">2021-11-09T11:46:12Z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lbum">
    <vt:lpwstr>rbm.xkw.com</vt:lpwstr>
  </property>
  <property fmtid="{D5CDD505-2E9C-101B-9397-08002B2CF9AE}" pid="3" name="author">
    <vt:lpwstr>rbm.xkw.com</vt:lpwstr>
  </property>
  <property fmtid="{D5CDD505-2E9C-101B-9397-08002B2CF9AE}" pid="4" name="company">
    <vt:lpwstr>学科网</vt:lpwstr>
  </property>
  <property fmtid="{D5CDD505-2E9C-101B-9397-08002B2CF9AE}" pid="5" name="copyright">
    <vt:lpwstr>学科网版权所有</vt:lpwstr>
  </property>
  <property fmtid="{D5CDD505-2E9C-101B-9397-08002B2CF9AE}" pid="6" name="ICV">
    <vt:lpwstr>95A3F97FF18E408B9942D6791BB17E63</vt:lpwstr>
  </property>
  <property fmtid="{D5CDD505-2E9C-101B-9397-08002B2CF9AE}" pid="7" name="KSOProductBuildVer">
    <vt:lpwstr>2052-11.1.0.11045</vt:lpwstr>
  </property>
</Properties>
</file>